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sldIdLst>
    <p:sldId id="257" r:id="rId5"/>
    <p:sldId id="267" r:id="rId6"/>
    <p:sldId id="268" r:id="rId7"/>
    <p:sldId id="259" r:id="rId8"/>
    <p:sldId id="269" r:id="rId9"/>
    <p:sldId id="263" r:id="rId10"/>
    <p:sldId id="270" r:id="rId11"/>
    <p:sldId id="272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0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9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48A98-513B-4183-B429-EBF2B262FDF1}" type="doc">
      <dgm:prSet loTypeId="urn:microsoft.com/office/officeart/2005/8/layout/h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5DEC4DE-5E2B-45C8-91FF-9A03F496C315}">
      <dgm:prSet phldrT="[Text]"/>
      <dgm:spPr/>
      <dgm:t>
        <a:bodyPr/>
        <a:lstStyle/>
        <a:p>
          <a:r>
            <a:rPr lang="en-IN" dirty="0"/>
            <a:t>Strengths</a:t>
          </a:r>
        </a:p>
      </dgm:t>
    </dgm:pt>
    <dgm:pt modelId="{5E8E74F8-79BA-4C10-A2EA-9AF9B9E477BB}" type="parTrans" cxnId="{0C40DB20-B80B-4BAA-BA16-383AA174E83C}">
      <dgm:prSet/>
      <dgm:spPr/>
      <dgm:t>
        <a:bodyPr/>
        <a:lstStyle/>
        <a:p>
          <a:endParaRPr lang="en-IN"/>
        </a:p>
      </dgm:t>
    </dgm:pt>
    <dgm:pt modelId="{2C079F3D-1F0C-4194-A607-69BC10CDAC91}" type="sibTrans" cxnId="{0C40DB20-B80B-4BAA-BA16-383AA174E83C}">
      <dgm:prSet/>
      <dgm:spPr/>
      <dgm:t>
        <a:bodyPr/>
        <a:lstStyle/>
        <a:p>
          <a:endParaRPr lang="en-IN"/>
        </a:p>
      </dgm:t>
    </dgm:pt>
    <dgm:pt modelId="{D42E1846-F017-41F2-BC48-89157977448D}">
      <dgm:prSet phldrT="[Text]"/>
      <dgm:spPr/>
      <dgm:t>
        <a:bodyPr/>
        <a:lstStyle/>
        <a:p>
          <a:r>
            <a:rPr lang="en-IN" dirty="0"/>
            <a:t>Robust</a:t>
          </a:r>
        </a:p>
      </dgm:t>
    </dgm:pt>
    <dgm:pt modelId="{BAD636B1-123F-43FF-B12E-F8694458936A}" type="parTrans" cxnId="{33B5A844-BB2C-4653-A352-3E6DFD09CD75}">
      <dgm:prSet/>
      <dgm:spPr/>
      <dgm:t>
        <a:bodyPr/>
        <a:lstStyle/>
        <a:p>
          <a:endParaRPr lang="en-IN"/>
        </a:p>
      </dgm:t>
    </dgm:pt>
    <dgm:pt modelId="{141A02C5-641B-4CA9-9C69-9DCB91EEEAAA}" type="sibTrans" cxnId="{33B5A844-BB2C-4653-A352-3E6DFD09CD75}">
      <dgm:prSet/>
      <dgm:spPr/>
      <dgm:t>
        <a:bodyPr/>
        <a:lstStyle/>
        <a:p>
          <a:endParaRPr lang="en-IN"/>
        </a:p>
      </dgm:t>
    </dgm:pt>
    <dgm:pt modelId="{2EB2E2FD-011B-42D0-977C-02383895F5A3}">
      <dgm:prSet phldrT="[Text]"/>
      <dgm:spPr/>
      <dgm:t>
        <a:bodyPr/>
        <a:lstStyle/>
        <a:p>
          <a:r>
            <a:rPr lang="en-IN" dirty="0"/>
            <a:t>Tamper Proof</a:t>
          </a:r>
        </a:p>
      </dgm:t>
    </dgm:pt>
    <dgm:pt modelId="{03411E59-7E91-4D79-9C84-060643CB9FF3}" type="parTrans" cxnId="{D512504E-4055-47EA-B67C-11855C9E75E8}">
      <dgm:prSet/>
      <dgm:spPr/>
      <dgm:t>
        <a:bodyPr/>
        <a:lstStyle/>
        <a:p>
          <a:endParaRPr lang="en-IN"/>
        </a:p>
      </dgm:t>
    </dgm:pt>
    <dgm:pt modelId="{9215312F-B72D-4631-BEC9-98D47AC3872E}" type="sibTrans" cxnId="{D512504E-4055-47EA-B67C-11855C9E75E8}">
      <dgm:prSet/>
      <dgm:spPr/>
      <dgm:t>
        <a:bodyPr/>
        <a:lstStyle/>
        <a:p>
          <a:endParaRPr lang="en-IN"/>
        </a:p>
      </dgm:t>
    </dgm:pt>
    <dgm:pt modelId="{16F81698-724F-4C04-9B14-38CCAD4CCA48}">
      <dgm:prSet phldrT="[Text]"/>
      <dgm:spPr/>
      <dgm:t>
        <a:bodyPr/>
        <a:lstStyle/>
        <a:p>
          <a:r>
            <a:rPr lang="en-IN" dirty="0"/>
            <a:t>Weakness</a:t>
          </a:r>
        </a:p>
      </dgm:t>
    </dgm:pt>
    <dgm:pt modelId="{42D3F84F-8EB1-4E1E-868D-8A096EA27A08}" type="parTrans" cxnId="{6D98989E-24C7-476E-BB29-C5B178C3AF4C}">
      <dgm:prSet/>
      <dgm:spPr/>
      <dgm:t>
        <a:bodyPr/>
        <a:lstStyle/>
        <a:p>
          <a:endParaRPr lang="en-IN"/>
        </a:p>
      </dgm:t>
    </dgm:pt>
    <dgm:pt modelId="{14B8F7AC-7508-496A-B405-162316609A23}" type="sibTrans" cxnId="{6D98989E-24C7-476E-BB29-C5B178C3AF4C}">
      <dgm:prSet/>
      <dgm:spPr/>
      <dgm:t>
        <a:bodyPr/>
        <a:lstStyle/>
        <a:p>
          <a:endParaRPr lang="en-IN"/>
        </a:p>
      </dgm:t>
    </dgm:pt>
    <dgm:pt modelId="{0422F4B2-3736-448B-9621-2388680ABE36}">
      <dgm:prSet phldrT="[Text]"/>
      <dgm:spPr/>
      <dgm:t>
        <a:bodyPr/>
        <a:lstStyle/>
        <a:p>
          <a:r>
            <a:rPr lang="en-IN" dirty="0"/>
            <a:t>Initial Phase</a:t>
          </a:r>
        </a:p>
      </dgm:t>
    </dgm:pt>
    <dgm:pt modelId="{39FE111D-4811-4A9F-9C48-61FC3AF18FF3}" type="parTrans" cxnId="{1C74E1F8-9482-4470-8200-D9C1A6BF9866}">
      <dgm:prSet/>
      <dgm:spPr/>
      <dgm:t>
        <a:bodyPr/>
        <a:lstStyle/>
        <a:p>
          <a:endParaRPr lang="en-IN"/>
        </a:p>
      </dgm:t>
    </dgm:pt>
    <dgm:pt modelId="{B6CB5513-8A9D-4079-83D8-D0678CFE86F9}" type="sibTrans" cxnId="{1C74E1F8-9482-4470-8200-D9C1A6BF9866}">
      <dgm:prSet/>
      <dgm:spPr/>
      <dgm:t>
        <a:bodyPr/>
        <a:lstStyle/>
        <a:p>
          <a:endParaRPr lang="en-IN"/>
        </a:p>
      </dgm:t>
    </dgm:pt>
    <dgm:pt modelId="{44FC3440-BA72-4A3E-9E3F-86D9D3471442}">
      <dgm:prSet phldrT="[Text]"/>
      <dgm:spPr/>
      <dgm:t>
        <a:bodyPr/>
        <a:lstStyle/>
        <a:p>
          <a:r>
            <a:rPr lang="en-IN" dirty="0"/>
            <a:t>Volatile Market</a:t>
          </a:r>
        </a:p>
      </dgm:t>
    </dgm:pt>
    <dgm:pt modelId="{E1B1F135-EF3B-4C56-B188-171013137E77}" type="parTrans" cxnId="{6AAF9F9A-3447-4F1A-8572-915A4E2C7E9F}">
      <dgm:prSet/>
      <dgm:spPr/>
      <dgm:t>
        <a:bodyPr/>
        <a:lstStyle/>
        <a:p>
          <a:endParaRPr lang="en-IN"/>
        </a:p>
      </dgm:t>
    </dgm:pt>
    <dgm:pt modelId="{4DE812F5-105F-4A47-812F-55D8D82E8562}" type="sibTrans" cxnId="{6AAF9F9A-3447-4F1A-8572-915A4E2C7E9F}">
      <dgm:prSet/>
      <dgm:spPr/>
      <dgm:t>
        <a:bodyPr/>
        <a:lstStyle/>
        <a:p>
          <a:endParaRPr lang="en-IN"/>
        </a:p>
      </dgm:t>
    </dgm:pt>
    <dgm:pt modelId="{18A5C5E9-B53E-483A-B4B3-F80F6000E63A}">
      <dgm:prSet phldrT="[Text]"/>
      <dgm:spPr/>
      <dgm:t>
        <a:bodyPr/>
        <a:lstStyle/>
        <a:p>
          <a:r>
            <a:rPr lang="en-IN" dirty="0"/>
            <a:t>Market Potential</a:t>
          </a:r>
        </a:p>
      </dgm:t>
    </dgm:pt>
    <dgm:pt modelId="{B743F848-6B96-4D88-9769-182A9838A2F0}" type="parTrans" cxnId="{A4C4787F-4E94-40FD-92A8-C72F6D71AEF1}">
      <dgm:prSet/>
      <dgm:spPr/>
      <dgm:t>
        <a:bodyPr/>
        <a:lstStyle/>
        <a:p>
          <a:endParaRPr lang="en-IN"/>
        </a:p>
      </dgm:t>
    </dgm:pt>
    <dgm:pt modelId="{0B2567E0-A3BF-44B9-BF35-DDA49E76CF32}" type="sibTrans" cxnId="{A4C4787F-4E94-40FD-92A8-C72F6D71AEF1}">
      <dgm:prSet/>
      <dgm:spPr/>
      <dgm:t>
        <a:bodyPr/>
        <a:lstStyle/>
        <a:p>
          <a:endParaRPr lang="en-IN"/>
        </a:p>
      </dgm:t>
    </dgm:pt>
    <dgm:pt modelId="{87830E74-1DB0-4149-A40B-C8F146A71949}">
      <dgm:prSet phldrT="[Text]"/>
      <dgm:spPr/>
      <dgm:t>
        <a:bodyPr/>
        <a:lstStyle/>
        <a:p>
          <a:r>
            <a:rPr lang="en-IN" dirty="0"/>
            <a:t>Threats</a:t>
          </a:r>
        </a:p>
      </dgm:t>
    </dgm:pt>
    <dgm:pt modelId="{52F3ABCB-3E1C-4E0B-8B71-9E1D5FD421B1}" type="parTrans" cxnId="{90A1AE51-906B-4615-9604-6C7E7367949B}">
      <dgm:prSet/>
      <dgm:spPr/>
      <dgm:t>
        <a:bodyPr/>
        <a:lstStyle/>
        <a:p>
          <a:endParaRPr lang="en-IN"/>
        </a:p>
      </dgm:t>
    </dgm:pt>
    <dgm:pt modelId="{17ABB9D4-F158-4B4F-A8E4-ACF9361E4276}" type="sibTrans" cxnId="{90A1AE51-906B-4615-9604-6C7E7367949B}">
      <dgm:prSet/>
      <dgm:spPr/>
      <dgm:t>
        <a:bodyPr/>
        <a:lstStyle/>
        <a:p>
          <a:endParaRPr lang="en-IN"/>
        </a:p>
      </dgm:t>
    </dgm:pt>
    <dgm:pt modelId="{3553C328-CEC6-483B-AFE4-502965268BE1}">
      <dgm:prSet phldrT="[Text]"/>
      <dgm:spPr/>
      <dgm:t>
        <a:bodyPr/>
        <a:lstStyle/>
        <a:p>
          <a:r>
            <a:rPr lang="en-IN" dirty="0"/>
            <a:t>Speed</a:t>
          </a:r>
        </a:p>
      </dgm:t>
    </dgm:pt>
    <dgm:pt modelId="{C843AE72-27C8-4B44-9DF2-55CA88CEABCA}" type="parTrans" cxnId="{FE231CB1-C1AF-41F5-A24C-4D27A70FB5AA}">
      <dgm:prSet/>
      <dgm:spPr/>
      <dgm:t>
        <a:bodyPr/>
        <a:lstStyle/>
        <a:p>
          <a:endParaRPr lang="en-IN"/>
        </a:p>
      </dgm:t>
    </dgm:pt>
    <dgm:pt modelId="{1EC9CC43-7625-4807-9984-22DF162618C5}" type="sibTrans" cxnId="{FE231CB1-C1AF-41F5-A24C-4D27A70FB5AA}">
      <dgm:prSet/>
      <dgm:spPr/>
      <dgm:t>
        <a:bodyPr/>
        <a:lstStyle/>
        <a:p>
          <a:endParaRPr lang="en-IN"/>
        </a:p>
      </dgm:t>
    </dgm:pt>
    <dgm:pt modelId="{A33FCC5E-573A-486E-82D4-CF03299BE2F4}">
      <dgm:prSet phldrT="[Text]"/>
      <dgm:spPr/>
      <dgm:t>
        <a:bodyPr/>
        <a:lstStyle/>
        <a:p>
          <a:r>
            <a:rPr lang="en-IN" dirty="0"/>
            <a:t>Transparency</a:t>
          </a:r>
        </a:p>
      </dgm:t>
    </dgm:pt>
    <dgm:pt modelId="{568DFCA7-9F2F-47B1-B56A-9E0A71A7324A}" type="parTrans" cxnId="{733C8179-3186-44BF-B7B9-19C7E293F06D}">
      <dgm:prSet/>
      <dgm:spPr/>
      <dgm:t>
        <a:bodyPr/>
        <a:lstStyle/>
        <a:p>
          <a:endParaRPr lang="en-IN"/>
        </a:p>
      </dgm:t>
    </dgm:pt>
    <dgm:pt modelId="{A0053D3A-4EE3-4C4F-BAAA-A6EB0498A6EF}" type="sibTrans" cxnId="{733C8179-3186-44BF-B7B9-19C7E293F06D}">
      <dgm:prSet/>
      <dgm:spPr/>
      <dgm:t>
        <a:bodyPr/>
        <a:lstStyle/>
        <a:p>
          <a:endParaRPr lang="en-IN"/>
        </a:p>
      </dgm:t>
    </dgm:pt>
    <dgm:pt modelId="{FC5FA5A8-BF3F-4D68-A6FA-F409CD3B7328}">
      <dgm:prSet phldrT="[Text]"/>
      <dgm:spPr/>
      <dgm:t>
        <a:bodyPr/>
        <a:lstStyle/>
        <a:p>
          <a:r>
            <a:rPr lang="en-IN" dirty="0"/>
            <a:t>Privacy Protection</a:t>
          </a:r>
        </a:p>
      </dgm:t>
    </dgm:pt>
    <dgm:pt modelId="{16F32174-3C11-4D4F-97E2-D4197EEFA553}" type="parTrans" cxnId="{52F86364-D103-41ED-B26D-E67CDCC95454}">
      <dgm:prSet/>
      <dgm:spPr/>
      <dgm:t>
        <a:bodyPr/>
        <a:lstStyle/>
        <a:p>
          <a:endParaRPr lang="en-IN"/>
        </a:p>
      </dgm:t>
    </dgm:pt>
    <dgm:pt modelId="{A2922D58-1E1D-4986-BC0C-663E5262D77D}" type="sibTrans" cxnId="{52F86364-D103-41ED-B26D-E67CDCC95454}">
      <dgm:prSet/>
      <dgm:spPr/>
      <dgm:t>
        <a:bodyPr/>
        <a:lstStyle/>
        <a:p>
          <a:endParaRPr lang="en-IN"/>
        </a:p>
      </dgm:t>
    </dgm:pt>
    <dgm:pt modelId="{89C3EB85-8B1B-45B2-AAFA-CF5D4C7E9BA6}">
      <dgm:prSet phldrT="[Text]"/>
      <dgm:spPr/>
      <dgm:t>
        <a:bodyPr/>
        <a:lstStyle/>
        <a:p>
          <a:r>
            <a:rPr lang="en-IN" dirty="0"/>
            <a:t>Network dependent</a:t>
          </a:r>
        </a:p>
      </dgm:t>
    </dgm:pt>
    <dgm:pt modelId="{8254073E-E2A9-4B89-A474-1C8645FC9B2C}" type="parTrans" cxnId="{4FD0B457-01B8-45D3-9D73-C30DA8E83B04}">
      <dgm:prSet/>
      <dgm:spPr/>
      <dgm:t>
        <a:bodyPr/>
        <a:lstStyle/>
        <a:p>
          <a:endParaRPr lang="en-IN"/>
        </a:p>
      </dgm:t>
    </dgm:pt>
    <dgm:pt modelId="{6D653661-0B08-4320-9A5A-C43C93C367C9}" type="sibTrans" cxnId="{4FD0B457-01B8-45D3-9D73-C30DA8E83B04}">
      <dgm:prSet/>
      <dgm:spPr/>
      <dgm:t>
        <a:bodyPr/>
        <a:lstStyle/>
        <a:p>
          <a:endParaRPr lang="en-IN"/>
        </a:p>
      </dgm:t>
    </dgm:pt>
    <dgm:pt modelId="{93B3BB38-366B-47CF-A11D-F20997C8332E}">
      <dgm:prSet phldrT="[Text]"/>
      <dgm:spPr/>
      <dgm:t>
        <a:bodyPr/>
        <a:lstStyle/>
        <a:p>
          <a:r>
            <a:rPr lang="en-IN" dirty="0"/>
            <a:t>Opportunities</a:t>
          </a:r>
        </a:p>
      </dgm:t>
    </dgm:pt>
    <dgm:pt modelId="{B5B016DA-316D-4E9D-B063-ABBF4826D928}" type="parTrans" cxnId="{A3FF8D11-5BF3-4A0D-90FD-A71C4A9373AE}">
      <dgm:prSet/>
      <dgm:spPr/>
      <dgm:t>
        <a:bodyPr/>
        <a:lstStyle/>
        <a:p>
          <a:endParaRPr lang="en-IN"/>
        </a:p>
      </dgm:t>
    </dgm:pt>
    <dgm:pt modelId="{AF8533E3-4983-4F40-B0F2-2EC555FDE167}" type="sibTrans" cxnId="{A3FF8D11-5BF3-4A0D-90FD-A71C4A9373AE}">
      <dgm:prSet/>
      <dgm:spPr/>
      <dgm:t>
        <a:bodyPr/>
        <a:lstStyle/>
        <a:p>
          <a:endParaRPr lang="en-IN"/>
        </a:p>
      </dgm:t>
    </dgm:pt>
    <dgm:pt modelId="{97FA7BE7-7281-473D-B61E-F01D8ABE8057}">
      <dgm:prSet phldrT="[Text]"/>
      <dgm:spPr/>
      <dgm:t>
        <a:bodyPr/>
        <a:lstStyle/>
        <a:p>
          <a:r>
            <a:rPr lang="en-IN" dirty="0"/>
            <a:t>User friendly</a:t>
          </a:r>
        </a:p>
      </dgm:t>
    </dgm:pt>
    <dgm:pt modelId="{1D24C368-3D62-4131-A0C1-DB658355B6FE}" type="parTrans" cxnId="{0C71ED98-7110-434D-9A50-A3BA1F004B43}">
      <dgm:prSet/>
      <dgm:spPr/>
      <dgm:t>
        <a:bodyPr/>
        <a:lstStyle/>
        <a:p>
          <a:endParaRPr lang="en-IN"/>
        </a:p>
      </dgm:t>
    </dgm:pt>
    <dgm:pt modelId="{2BB31018-60B0-4357-8F32-3CF78CF55750}" type="sibTrans" cxnId="{0C71ED98-7110-434D-9A50-A3BA1F004B43}">
      <dgm:prSet/>
      <dgm:spPr/>
      <dgm:t>
        <a:bodyPr/>
        <a:lstStyle/>
        <a:p>
          <a:endParaRPr lang="en-IN"/>
        </a:p>
      </dgm:t>
    </dgm:pt>
    <dgm:pt modelId="{1C20445C-4151-4543-8D99-3CCED095D732}">
      <dgm:prSet phldrT="[Text]"/>
      <dgm:spPr/>
      <dgm:t>
        <a:bodyPr/>
        <a:lstStyle/>
        <a:p>
          <a:r>
            <a:rPr lang="en-IN" dirty="0"/>
            <a:t>Lack of Awareness</a:t>
          </a:r>
        </a:p>
      </dgm:t>
    </dgm:pt>
    <dgm:pt modelId="{AEEB4F3C-EA76-4177-BD9C-9C1553F1B8DD}" type="parTrans" cxnId="{55B3D3E0-6734-4D24-A902-84C27FD68ADB}">
      <dgm:prSet/>
      <dgm:spPr/>
      <dgm:t>
        <a:bodyPr/>
        <a:lstStyle/>
        <a:p>
          <a:endParaRPr lang="en-IN"/>
        </a:p>
      </dgm:t>
    </dgm:pt>
    <dgm:pt modelId="{50F11FF9-9948-4C11-AB23-48852F3AEA76}" type="sibTrans" cxnId="{55B3D3E0-6734-4D24-A902-84C27FD68ADB}">
      <dgm:prSet/>
      <dgm:spPr/>
      <dgm:t>
        <a:bodyPr/>
        <a:lstStyle/>
        <a:p>
          <a:endParaRPr lang="en-IN"/>
        </a:p>
      </dgm:t>
    </dgm:pt>
    <dgm:pt modelId="{4861E278-C6DF-4510-82B4-EF3CDAFE370F}">
      <dgm:prSet phldrT="[Text]"/>
      <dgm:spPr/>
      <dgm:t>
        <a:bodyPr/>
        <a:lstStyle/>
        <a:p>
          <a:r>
            <a:rPr lang="en-IN" dirty="0"/>
            <a:t>Tracing Black money</a:t>
          </a:r>
        </a:p>
      </dgm:t>
    </dgm:pt>
    <dgm:pt modelId="{4E270570-4D31-4660-B87D-8F2A8035443E}" type="parTrans" cxnId="{FBD33DCB-5F91-4444-9BE3-2400B5ABD76A}">
      <dgm:prSet/>
      <dgm:spPr/>
      <dgm:t>
        <a:bodyPr/>
        <a:lstStyle/>
        <a:p>
          <a:endParaRPr lang="en-IN"/>
        </a:p>
      </dgm:t>
    </dgm:pt>
    <dgm:pt modelId="{9ABCC2CB-0F7D-459E-B9FF-4AD66D545EC5}" type="sibTrans" cxnId="{FBD33DCB-5F91-4444-9BE3-2400B5ABD76A}">
      <dgm:prSet/>
      <dgm:spPr/>
      <dgm:t>
        <a:bodyPr/>
        <a:lstStyle/>
        <a:p>
          <a:endParaRPr lang="en-IN"/>
        </a:p>
      </dgm:t>
    </dgm:pt>
    <dgm:pt modelId="{D5300F10-8839-40A4-AC96-F88C5F529152}">
      <dgm:prSet phldrT="[Text]"/>
      <dgm:spPr/>
      <dgm:t>
        <a:bodyPr/>
        <a:lstStyle/>
        <a:p>
          <a:r>
            <a:rPr lang="en-IN" dirty="0"/>
            <a:t>Competitors controlling the market</a:t>
          </a:r>
        </a:p>
      </dgm:t>
    </dgm:pt>
    <dgm:pt modelId="{86395C8C-990F-4031-A63D-FE797D083D1A}" type="parTrans" cxnId="{3FC9735F-755D-4997-864B-794182DE3338}">
      <dgm:prSet/>
      <dgm:spPr/>
      <dgm:t>
        <a:bodyPr/>
        <a:lstStyle/>
        <a:p>
          <a:endParaRPr lang="en-IN"/>
        </a:p>
      </dgm:t>
    </dgm:pt>
    <dgm:pt modelId="{632D3C2D-9E5A-4410-8B1F-8A628E6D2B7A}" type="sibTrans" cxnId="{3FC9735F-755D-4997-864B-794182DE3338}">
      <dgm:prSet/>
      <dgm:spPr/>
      <dgm:t>
        <a:bodyPr/>
        <a:lstStyle/>
        <a:p>
          <a:endParaRPr lang="en-IN"/>
        </a:p>
      </dgm:t>
    </dgm:pt>
    <dgm:pt modelId="{4EB5CCA8-FE28-4D13-B469-068F3FA06348}" type="pres">
      <dgm:prSet presAssocID="{D7548A98-513B-4183-B429-EBF2B262FDF1}" presName="linearFlow" presStyleCnt="0">
        <dgm:presLayoutVars>
          <dgm:dir/>
          <dgm:animLvl val="lvl"/>
          <dgm:resizeHandles/>
        </dgm:presLayoutVars>
      </dgm:prSet>
      <dgm:spPr/>
    </dgm:pt>
    <dgm:pt modelId="{F8307F96-E61B-4079-A8C8-DC41B3DFD176}" type="pres">
      <dgm:prSet presAssocID="{95DEC4DE-5E2B-45C8-91FF-9A03F496C315}" presName="compositeNode" presStyleCnt="0">
        <dgm:presLayoutVars>
          <dgm:bulletEnabled val="1"/>
        </dgm:presLayoutVars>
      </dgm:prSet>
      <dgm:spPr/>
    </dgm:pt>
    <dgm:pt modelId="{ED7E7165-FDB7-49E9-A8D3-11107C371278}" type="pres">
      <dgm:prSet presAssocID="{95DEC4DE-5E2B-45C8-91FF-9A03F496C315}" presName="imag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lue rope"/>
        </a:ext>
      </dgm:extLst>
    </dgm:pt>
    <dgm:pt modelId="{0BED897A-A094-457F-8345-B16ADE549D82}" type="pres">
      <dgm:prSet presAssocID="{95DEC4DE-5E2B-45C8-91FF-9A03F496C315}" presName="childNode" presStyleLbl="node1" presStyleIdx="0" presStyleCnt="4">
        <dgm:presLayoutVars>
          <dgm:bulletEnabled val="1"/>
        </dgm:presLayoutVars>
      </dgm:prSet>
      <dgm:spPr/>
    </dgm:pt>
    <dgm:pt modelId="{DE8C2975-F39B-460F-8B6E-0D7F54AE7CF1}" type="pres">
      <dgm:prSet presAssocID="{95DEC4DE-5E2B-45C8-91FF-9A03F496C315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32816293-D67B-45D4-B50A-DF73299A64A7}" type="pres">
      <dgm:prSet presAssocID="{2C079F3D-1F0C-4194-A607-69BC10CDAC91}" presName="sibTrans" presStyleCnt="0"/>
      <dgm:spPr/>
    </dgm:pt>
    <dgm:pt modelId="{58FF51EA-BAF0-4732-B38D-B95E89483B69}" type="pres">
      <dgm:prSet presAssocID="{16F81698-724F-4C04-9B14-38CCAD4CCA48}" presName="compositeNode" presStyleCnt="0">
        <dgm:presLayoutVars>
          <dgm:bulletEnabled val="1"/>
        </dgm:presLayoutVars>
      </dgm:prSet>
      <dgm:spPr/>
    </dgm:pt>
    <dgm:pt modelId="{352AA2A9-A810-4ACB-AD8D-ECF3DA554F61}" type="pres">
      <dgm:prSet presAssocID="{16F81698-724F-4C04-9B14-38CCAD4CCA48}" presName="imag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Torn rope"/>
        </a:ext>
      </dgm:extLst>
    </dgm:pt>
    <dgm:pt modelId="{01F18F61-4D21-4065-A630-10CBEA53F208}" type="pres">
      <dgm:prSet presAssocID="{16F81698-724F-4C04-9B14-38CCAD4CCA48}" presName="childNode" presStyleLbl="node1" presStyleIdx="1" presStyleCnt="4">
        <dgm:presLayoutVars>
          <dgm:bulletEnabled val="1"/>
        </dgm:presLayoutVars>
      </dgm:prSet>
      <dgm:spPr/>
    </dgm:pt>
    <dgm:pt modelId="{D0D5CF08-D2B5-4CBF-821D-D63588BF51FA}" type="pres">
      <dgm:prSet presAssocID="{16F81698-724F-4C04-9B14-38CCAD4CCA48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37976E68-5E0C-496C-892A-901177AA967E}" type="pres">
      <dgm:prSet presAssocID="{14B8F7AC-7508-496A-B405-162316609A23}" presName="sibTrans" presStyleCnt="0"/>
      <dgm:spPr/>
    </dgm:pt>
    <dgm:pt modelId="{DB67297F-46A0-4C5A-A4C7-B78B1986F031}" type="pres">
      <dgm:prSet presAssocID="{93B3BB38-366B-47CF-A11D-F20997C8332E}" presName="compositeNode" presStyleCnt="0">
        <dgm:presLayoutVars>
          <dgm:bulletEnabled val="1"/>
        </dgm:presLayoutVars>
      </dgm:prSet>
      <dgm:spPr/>
    </dgm:pt>
    <dgm:pt modelId="{04EF25B5-4408-43B5-AFA5-2E1C60826B95}" type="pres">
      <dgm:prSet presAssocID="{93B3BB38-366B-47CF-A11D-F20997C8332E}" presName="imag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Yellow paper airplane flying the opposite way as many grey paper airplanes"/>
        </a:ext>
      </dgm:extLst>
    </dgm:pt>
    <dgm:pt modelId="{B1B6D99F-5147-40C4-BE5D-A2451841D40F}" type="pres">
      <dgm:prSet presAssocID="{93B3BB38-366B-47CF-A11D-F20997C8332E}" presName="childNode" presStyleLbl="node1" presStyleIdx="2" presStyleCnt="4">
        <dgm:presLayoutVars>
          <dgm:bulletEnabled val="1"/>
        </dgm:presLayoutVars>
      </dgm:prSet>
      <dgm:spPr/>
    </dgm:pt>
    <dgm:pt modelId="{48D51F58-FF4F-47DD-8E89-2768D9E913C1}" type="pres">
      <dgm:prSet presAssocID="{93B3BB38-366B-47CF-A11D-F20997C8332E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367659DC-A1F4-4F9E-8C79-F4D55FBFD1A4}" type="pres">
      <dgm:prSet presAssocID="{AF8533E3-4983-4F40-B0F2-2EC555FDE167}" presName="sibTrans" presStyleCnt="0"/>
      <dgm:spPr/>
    </dgm:pt>
    <dgm:pt modelId="{C47BE40E-FDEB-4EEF-A5CA-A70EC17B6F01}" type="pres">
      <dgm:prSet presAssocID="{87830E74-1DB0-4149-A40B-C8F146A71949}" presName="compositeNode" presStyleCnt="0">
        <dgm:presLayoutVars>
          <dgm:bulletEnabled val="1"/>
        </dgm:presLayoutVars>
      </dgm:prSet>
      <dgm:spPr/>
    </dgm:pt>
    <dgm:pt modelId="{6D0F4950-DAA7-494A-8C14-53CA9977FFB2}" type="pres">
      <dgm:prSet presAssocID="{87830E74-1DB0-4149-A40B-C8F146A71949}" presName="imag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Cross with solid fill"/>
        </a:ext>
      </dgm:extLst>
    </dgm:pt>
    <dgm:pt modelId="{CA0AEC3A-7B6B-4238-BF82-2A66F280184F}" type="pres">
      <dgm:prSet presAssocID="{87830E74-1DB0-4149-A40B-C8F146A71949}" presName="childNode" presStyleLbl="node1" presStyleIdx="3" presStyleCnt="4">
        <dgm:presLayoutVars>
          <dgm:bulletEnabled val="1"/>
        </dgm:presLayoutVars>
      </dgm:prSet>
      <dgm:spPr/>
    </dgm:pt>
    <dgm:pt modelId="{1582FD89-E9AF-4302-98AA-ECD888275BD1}" type="pres">
      <dgm:prSet presAssocID="{87830E74-1DB0-4149-A40B-C8F146A71949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154E8D09-93A0-433C-8C1C-7F9204873091}" type="presOf" srcId="{3553C328-CEC6-483B-AFE4-502965268BE1}" destId="{0BED897A-A094-457F-8345-B16ADE549D82}" srcOrd="0" destOrd="1" presId="urn:microsoft.com/office/officeart/2005/8/layout/hList2"/>
    <dgm:cxn modelId="{A3FF8D11-5BF3-4A0D-90FD-A71C4A9373AE}" srcId="{D7548A98-513B-4183-B429-EBF2B262FDF1}" destId="{93B3BB38-366B-47CF-A11D-F20997C8332E}" srcOrd="2" destOrd="0" parTransId="{B5B016DA-316D-4E9D-B063-ABBF4826D928}" sibTransId="{AF8533E3-4983-4F40-B0F2-2EC555FDE167}"/>
    <dgm:cxn modelId="{613E1F13-8A15-49BD-BD94-AE21ED080262}" type="presOf" srcId="{0422F4B2-3736-448B-9621-2388680ABE36}" destId="{01F18F61-4D21-4065-A630-10CBEA53F208}" srcOrd="0" destOrd="0" presId="urn:microsoft.com/office/officeart/2005/8/layout/hList2"/>
    <dgm:cxn modelId="{84EEE113-4B36-4A77-BD0F-BBA26D8ED031}" type="presOf" srcId="{89C3EB85-8B1B-45B2-AAFA-CF5D4C7E9BA6}" destId="{01F18F61-4D21-4065-A630-10CBEA53F208}" srcOrd="0" destOrd="2" presId="urn:microsoft.com/office/officeart/2005/8/layout/hList2"/>
    <dgm:cxn modelId="{CF6C191A-218D-407E-ACAB-B1CED52745C0}" type="presOf" srcId="{D7548A98-513B-4183-B429-EBF2B262FDF1}" destId="{4EB5CCA8-FE28-4D13-B469-068F3FA06348}" srcOrd="0" destOrd="0" presId="urn:microsoft.com/office/officeart/2005/8/layout/hList2"/>
    <dgm:cxn modelId="{0C40DB20-B80B-4BAA-BA16-383AA174E83C}" srcId="{D7548A98-513B-4183-B429-EBF2B262FDF1}" destId="{95DEC4DE-5E2B-45C8-91FF-9A03F496C315}" srcOrd="0" destOrd="0" parTransId="{5E8E74F8-79BA-4C10-A2EA-9AF9B9E477BB}" sibTransId="{2C079F3D-1F0C-4194-A607-69BC10CDAC91}"/>
    <dgm:cxn modelId="{63E4312A-FC97-4D65-8322-88C4278E2348}" type="presOf" srcId="{FC5FA5A8-BF3F-4D68-A6FA-F409CD3B7328}" destId="{0BED897A-A094-457F-8345-B16ADE549D82}" srcOrd="0" destOrd="4" presId="urn:microsoft.com/office/officeart/2005/8/layout/hList2"/>
    <dgm:cxn modelId="{D1AA1C2D-55B1-4497-ABDF-0A53A52FDDCC}" type="presOf" srcId="{16F81698-724F-4C04-9B14-38CCAD4CCA48}" destId="{D0D5CF08-D2B5-4CBF-821D-D63588BF51FA}" srcOrd="0" destOrd="0" presId="urn:microsoft.com/office/officeart/2005/8/layout/hList2"/>
    <dgm:cxn modelId="{53C16A34-883A-4BA3-8CFC-D62633B9F6F5}" type="presOf" srcId="{97FA7BE7-7281-473D-B61E-F01D8ABE8057}" destId="{B1B6D99F-5147-40C4-BE5D-A2451841D40F}" srcOrd="0" destOrd="1" presId="urn:microsoft.com/office/officeart/2005/8/layout/hList2"/>
    <dgm:cxn modelId="{3FC9735F-755D-4997-864B-794182DE3338}" srcId="{87830E74-1DB0-4149-A40B-C8F146A71949}" destId="{D5300F10-8839-40A4-AC96-F88C5F529152}" srcOrd="1" destOrd="0" parTransId="{86395C8C-990F-4031-A63D-FE797D083D1A}" sibTransId="{632D3C2D-9E5A-4410-8B1F-8A628E6D2B7A}"/>
    <dgm:cxn modelId="{52F86364-D103-41ED-B26D-E67CDCC95454}" srcId="{95DEC4DE-5E2B-45C8-91FF-9A03F496C315}" destId="{FC5FA5A8-BF3F-4D68-A6FA-F409CD3B7328}" srcOrd="4" destOrd="0" parTransId="{16F32174-3C11-4D4F-97E2-D4197EEFA553}" sibTransId="{A2922D58-1E1D-4986-BC0C-663E5262D77D}"/>
    <dgm:cxn modelId="{33B5A844-BB2C-4653-A352-3E6DFD09CD75}" srcId="{95DEC4DE-5E2B-45C8-91FF-9A03F496C315}" destId="{D42E1846-F017-41F2-BC48-89157977448D}" srcOrd="0" destOrd="0" parTransId="{BAD636B1-123F-43FF-B12E-F8694458936A}" sibTransId="{141A02C5-641B-4CA9-9C69-9DCB91EEEAAA}"/>
    <dgm:cxn modelId="{6724F664-E68D-4E20-ACFC-6881F6214AB8}" type="presOf" srcId="{95DEC4DE-5E2B-45C8-91FF-9A03F496C315}" destId="{DE8C2975-F39B-460F-8B6E-0D7F54AE7CF1}" srcOrd="0" destOrd="0" presId="urn:microsoft.com/office/officeart/2005/8/layout/hList2"/>
    <dgm:cxn modelId="{D512504E-4055-47EA-B67C-11855C9E75E8}" srcId="{95DEC4DE-5E2B-45C8-91FF-9A03F496C315}" destId="{2EB2E2FD-011B-42D0-977C-02383895F5A3}" srcOrd="2" destOrd="0" parTransId="{03411E59-7E91-4D79-9C84-060643CB9FF3}" sibTransId="{9215312F-B72D-4631-BEC9-98D47AC3872E}"/>
    <dgm:cxn modelId="{90A1AE51-906B-4615-9604-6C7E7367949B}" srcId="{D7548A98-513B-4183-B429-EBF2B262FDF1}" destId="{87830E74-1DB0-4149-A40B-C8F146A71949}" srcOrd="3" destOrd="0" parTransId="{52F3ABCB-3E1C-4E0B-8B71-9E1D5FD421B1}" sibTransId="{17ABB9D4-F158-4B4F-A8E4-ACF9361E4276}"/>
    <dgm:cxn modelId="{657EBA52-CD50-4B9B-84E2-39EBA773BF09}" type="presOf" srcId="{44FC3440-BA72-4A3E-9E3F-86D9D3471442}" destId="{01F18F61-4D21-4065-A630-10CBEA53F208}" srcOrd="0" destOrd="1" presId="urn:microsoft.com/office/officeart/2005/8/layout/hList2"/>
    <dgm:cxn modelId="{4FD0B457-01B8-45D3-9D73-C30DA8E83B04}" srcId="{16F81698-724F-4C04-9B14-38CCAD4CCA48}" destId="{89C3EB85-8B1B-45B2-AAFA-CF5D4C7E9BA6}" srcOrd="2" destOrd="0" parTransId="{8254073E-E2A9-4B89-A474-1C8645FC9B2C}" sibTransId="{6D653661-0B08-4320-9A5A-C43C93C367C9}"/>
    <dgm:cxn modelId="{9B11FF57-7980-45D0-ACE5-DAC2CA409E7B}" type="presOf" srcId="{A33FCC5E-573A-486E-82D4-CF03299BE2F4}" destId="{0BED897A-A094-457F-8345-B16ADE549D82}" srcOrd="0" destOrd="3" presId="urn:microsoft.com/office/officeart/2005/8/layout/hList2"/>
    <dgm:cxn modelId="{733C8179-3186-44BF-B7B9-19C7E293F06D}" srcId="{95DEC4DE-5E2B-45C8-91FF-9A03F496C315}" destId="{A33FCC5E-573A-486E-82D4-CF03299BE2F4}" srcOrd="3" destOrd="0" parTransId="{568DFCA7-9F2F-47B1-B56A-9E0A71A7324A}" sibTransId="{A0053D3A-4EE3-4C4F-BAAA-A6EB0498A6EF}"/>
    <dgm:cxn modelId="{A4C4787F-4E94-40FD-92A8-C72F6D71AEF1}" srcId="{93B3BB38-366B-47CF-A11D-F20997C8332E}" destId="{18A5C5E9-B53E-483A-B4B3-F80F6000E63A}" srcOrd="0" destOrd="0" parTransId="{B743F848-6B96-4D88-9769-182A9838A2F0}" sibTransId="{0B2567E0-A3BF-44B9-BF35-DDA49E76CF32}"/>
    <dgm:cxn modelId="{962A4E8D-259F-4C27-89D0-90983EA73AF2}" type="presOf" srcId="{D42E1846-F017-41F2-BC48-89157977448D}" destId="{0BED897A-A094-457F-8345-B16ADE549D82}" srcOrd="0" destOrd="0" presId="urn:microsoft.com/office/officeart/2005/8/layout/hList2"/>
    <dgm:cxn modelId="{0C71ED98-7110-434D-9A50-A3BA1F004B43}" srcId="{93B3BB38-366B-47CF-A11D-F20997C8332E}" destId="{97FA7BE7-7281-473D-B61E-F01D8ABE8057}" srcOrd="1" destOrd="0" parTransId="{1D24C368-3D62-4131-A0C1-DB658355B6FE}" sibTransId="{2BB31018-60B0-4357-8F32-3CF78CF55750}"/>
    <dgm:cxn modelId="{6AAF9F9A-3447-4F1A-8572-915A4E2C7E9F}" srcId="{16F81698-724F-4C04-9B14-38CCAD4CCA48}" destId="{44FC3440-BA72-4A3E-9E3F-86D9D3471442}" srcOrd="1" destOrd="0" parTransId="{E1B1F135-EF3B-4C56-B188-171013137E77}" sibTransId="{4DE812F5-105F-4A47-812F-55D8D82E8562}"/>
    <dgm:cxn modelId="{6D98989E-24C7-476E-BB29-C5B178C3AF4C}" srcId="{D7548A98-513B-4183-B429-EBF2B262FDF1}" destId="{16F81698-724F-4C04-9B14-38CCAD4CCA48}" srcOrd="1" destOrd="0" parTransId="{42D3F84F-8EB1-4E1E-868D-8A096EA27A08}" sibTransId="{14B8F7AC-7508-496A-B405-162316609A23}"/>
    <dgm:cxn modelId="{E4B836A1-B192-404E-A344-E2B8C1E6ACA3}" type="presOf" srcId="{93B3BB38-366B-47CF-A11D-F20997C8332E}" destId="{48D51F58-FF4F-47DD-8E89-2768D9E913C1}" srcOrd="0" destOrd="0" presId="urn:microsoft.com/office/officeart/2005/8/layout/hList2"/>
    <dgm:cxn modelId="{F9FC01AE-7617-4663-B672-D5C3A40F6112}" type="presOf" srcId="{1C20445C-4151-4543-8D99-3CCED095D732}" destId="{CA0AEC3A-7B6B-4238-BF82-2A66F280184F}" srcOrd="0" destOrd="0" presId="urn:microsoft.com/office/officeart/2005/8/layout/hList2"/>
    <dgm:cxn modelId="{FE231CB1-C1AF-41F5-A24C-4D27A70FB5AA}" srcId="{95DEC4DE-5E2B-45C8-91FF-9A03F496C315}" destId="{3553C328-CEC6-483B-AFE4-502965268BE1}" srcOrd="1" destOrd="0" parTransId="{C843AE72-27C8-4B44-9DF2-55CA88CEABCA}" sibTransId="{1EC9CC43-7625-4807-9984-22DF162618C5}"/>
    <dgm:cxn modelId="{9E75F4C2-DF38-445A-A8A2-1D079910D558}" type="presOf" srcId="{87830E74-1DB0-4149-A40B-C8F146A71949}" destId="{1582FD89-E9AF-4302-98AA-ECD888275BD1}" srcOrd="0" destOrd="0" presId="urn:microsoft.com/office/officeart/2005/8/layout/hList2"/>
    <dgm:cxn modelId="{FBD33DCB-5F91-4444-9BE3-2400B5ABD76A}" srcId="{93B3BB38-366B-47CF-A11D-F20997C8332E}" destId="{4861E278-C6DF-4510-82B4-EF3CDAFE370F}" srcOrd="2" destOrd="0" parTransId="{4E270570-4D31-4660-B87D-8F2A8035443E}" sibTransId="{9ABCC2CB-0F7D-459E-B9FF-4AD66D545EC5}"/>
    <dgm:cxn modelId="{0BADEACF-8B1A-42AD-BAC4-8C6BD0CF0BEC}" type="presOf" srcId="{D5300F10-8839-40A4-AC96-F88C5F529152}" destId="{CA0AEC3A-7B6B-4238-BF82-2A66F280184F}" srcOrd="0" destOrd="1" presId="urn:microsoft.com/office/officeart/2005/8/layout/hList2"/>
    <dgm:cxn modelId="{80E333D1-3F7F-4CD7-8116-410DB54D09C2}" type="presOf" srcId="{4861E278-C6DF-4510-82B4-EF3CDAFE370F}" destId="{B1B6D99F-5147-40C4-BE5D-A2451841D40F}" srcOrd="0" destOrd="2" presId="urn:microsoft.com/office/officeart/2005/8/layout/hList2"/>
    <dgm:cxn modelId="{55B3D3E0-6734-4D24-A902-84C27FD68ADB}" srcId="{87830E74-1DB0-4149-A40B-C8F146A71949}" destId="{1C20445C-4151-4543-8D99-3CCED095D732}" srcOrd="0" destOrd="0" parTransId="{AEEB4F3C-EA76-4177-BD9C-9C1553F1B8DD}" sibTransId="{50F11FF9-9948-4C11-AB23-48852F3AEA76}"/>
    <dgm:cxn modelId="{FDE3FAE5-7AF2-4631-AA23-03D5118BD928}" type="presOf" srcId="{2EB2E2FD-011B-42D0-977C-02383895F5A3}" destId="{0BED897A-A094-457F-8345-B16ADE549D82}" srcOrd="0" destOrd="2" presId="urn:microsoft.com/office/officeart/2005/8/layout/hList2"/>
    <dgm:cxn modelId="{DE2C9DED-EB4B-436D-8AC0-45CE6D005AF5}" type="presOf" srcId="{18A5C5E9-B53E-483A-B4B3-F80F6000E63A}" destId="{B1B6D99F-5147-40C4-BE5D-A2451841D40F}" srcOrd="0" destOrd="0" presId="urn:microsoft.com/office/officeart/2005/8/layout/hList2"/>
    <dgm:cxn modelId="{1C74E1F8-9482-4470-8200-D9C1A6BF9866}" srcId="{16F81698-724F-4C04-9B14-38CCAD4CCA48}" destId="{0422F4B2-3736-448B-9621-2388680ABE36}" srcOrd="0" destOrd="0" parTransId="{39FE111D-4811-4A9F-9C48-61FC3AF18FF3}" sibTransId="{B6CB5513-8A9D-4079-83D8-D0678CFE86F9}"/>
    <dgm:cxn modelId="{77CD4284-D804-47BC-AD2F-03159DE6A17B}" type="presParOf" srcId="{4EB5CCA8-FE28-4D13-B469-068F3FA06348}" destId="{F8307F96-E61B-4079-A8C8-DC41B3DFD176}" srcOrd="0" destOrd="0" presId="urn:microsoft.com/office/officeart/2005/8/layout/hList2"/>
    <dgm:cxn modelId="{2706C03A-EC4D-45A1-BE0D-2149AD1C2B4B}" type="presParOf" srcId="{F8307F96-E61B-4079-A8C8-DC41B3DFD176}" destId="{ED7E7165-FDB7-49E9-A8D3-11107C371278}" srcOrd="0" destOrd="0" presId="urn:microsoft.com/office/officeart/2005/8/layout/hList2"/>
    <dgm:cxn modelId="{069B49DB-E28A-44AF-A441-C2BDA56BA0C2}" type="presParOf" srcId="{F8307F96-E61B-4079-A8C8-DC41B3DFD176}" destId="{0BED897A-A094-457F-8345-B16ADE549D82}" srcOrd="1" destOrd="0" presId="urn:microsoft.com/office/officeart/2005/8/layout/hList2"/>
    <dgm:cxn modelId="{C6BA27F4-8856-4E78-B333-89CF5A840952}" type="presParOf" srcId="{F8307F96-E61B-4079-A8C8-DC41B3DFD176}" destId="{DE8C2975-F39B-460F-8B6E-0D7F54AE7CF1}" srcOrd="2" destOrd="0" presId="urn:microsoft.com/office/officeart/2005/8/layout/hList2"/>
    <dgm:cxn modelId="{6F099E6D-47DA-4083-ADB9-C95087AB1420}" type="presParOf" srcId="{4EB5CCA8-FE28-4D13-B469-068F3FA06348}" destId="{32816293-D67B-45D4-B50A-DF73299A64A7}" srcOrd="1" destOrd="0" presId="urn:microsoft.com/office/officeart/2005/8/layout/hList2"/>
    <dgm:cxn modelId="{52BB1ED8-2095-413B-A968-4279F357D6ED}" type="presParOf" srcId="{4EB5CCA8-FE28-4D13-B469-068F3FA06348}" destId="{58FF51EA-BAF0-4732-B38D-B95E89483B69}" srcOrd="2" destOrd="0" presId="urn:microsoft.com/office/officeart/2005/8/layout/hList2"/>
    <dgm:cxn modelId="{80028D73-98A1-4265-8C82-231CF2125EAD}" type="presParOf" srcId="{58FF51EA-BAF0-4732-B38D-B95E89483B69}" destId="{352AA2A9-A810-4ACB-AD8D-ECF3DA554F61}" srcOrd="0" destOrd="0" presId="urn:microsoft.com/office/officeart/2005/8/layout/hList2"/>
    <dgm:cxn modelId="{425D7C2E-D3D7-4D21-ABEC-F9FB354486DB}" type="presParOf" srcId="{58FF51EA-BAF0-4732-B38D-B95E89483B69}" destId="{01F18F61-4D21-4065-A630-10CBEA53F208}" srcOrd="1" destOrd="0" presId="urn:microsoft.com/office/officeart/2005/8/layout/hList2"/>
    <dgm:cxn modelId="{9B437C39-E19A-498A-9FF0-0858BEB409DB}" type="presParOf" srcId="{58FF51EA-BAF0-4732-B38D-B95E89483B69}" destId="{D0D5CF08-D2B5-4CBF-821D-D63588BF51FA}" srcOrd="2" destOrd="0" presId="urn:microsoft.com/office/officeart/2005/8/layout/hList2"/>
    <dgm:cxn modelId="{B6550062-875C-49A0-BDE2-4EB41427F034}" type="presParOf" srcId="{4EB5CCA8-FE28-4D13-B469-068F3FA06348}" destId="{37976E68-5E0C-496C-892A-901177AA967E}" srcOrd="3" destOrd="0" presId="urn:microsoft.com/office/officeart/2005/8/layout/hList2"/>
    <dgm:cxn modelId="{C206249B-1B0D-44BE-9EDF-C980934946BE}" type="presParOf" srcId="{4EB5CCA8-FE28-4D13-B469-068F3FA06348}" destId="{DB67297F-46A0-4C5A-A4C7-B78B1986F031}" srcOrd="4" destOrd="0" presId="urn:microsoft.com/office/officeart/2005/8/layout/hList2"/>
    <dgm:cxn modelId="{90E7EF8C-4A63-4F76-B7D9-8E0F72F90E29}" type="presParOf" srcId="{DB67297F-46A0-4C5A-A4C7-B78B1986F031}" destId="{04EF25B5-4408-43B5-AFA5-2E1C60826B95}" srcOrd="0" destOrd="0" presId="urn:microsoft.com/office/officeart/2005/8/layout/hList2"/>
    <dgm:cxn modelId="{2E6CE7E0-F7B3-4EE0-94B5-20F72D7BB803}" type="presParOf" srcId="{DB67297F-46A0-4C5A-A4C7-B78B1986F031}" destId="{B1B6D99F-5147-40C4-BE5D-A2451841D40F}" srcOrd="1" destOrd="0" presId="urn:microsoft.com/office/officeart/2005/8/layout/hList2"/>
    <dgm:cxn modelId="{AF95DDE5-2B9B-44B4-8FF3-B2880249F8DD}" type="presParOf" srcId="{DB67297F-46A0-4C5A-A4C7-B78B1986F031}" destId="{48D51F58-FF4F-47DD-8E89-2768D9E913C1}" srcOrd="2" destOrd="0" presId="urn:microsoft.com/office/officeart/2005/8/layout/hList2"/>
    <dgm:cxn modelId="{741C30BB-360F-4BFF-8B78-880DED7506F7}" type="presParOf" srcId="{4EB5CCA8-FE28-4D13-B469-068F3FA06348}" destId="{367659DC-A1F4-4F9E-8C79-F4D55FBFD1A4}" srcOrd="5" destOrd="0" presId="urn:microsoft.com/office/officeart/2005/8/layout/hList2"/>
    <dgm:cxn modelId="{A76FC35E-AF1B-416F-9C86-1D7ED7A39582}" type="presParOf" srcId="{4EB5CCA8-FE28-4D13-B469-068F3FA06348}" destId="{C47BE40E-FDEB-4EEF-A5CA-A70EC17B6F01}" srcOrd="6" destOrd="0" presId="urn:microsoft.com/office/officeart/2005/8/layout/hList2"/>
    <dgm:cxn modelId="{5A6BB2CB-AB8D-4384-97C5-4E825C13F521}" type="presParOf" srcId="{C47BE40E-FDEB-4EEF-A5CA-A70EC17B6F01}" destId="{6D0F4950-DAA7-494A-8C14-53CA9977FFB2}" srcOrd="0" destOrd="0" presId="urn:microsoft.com/office/officeart/2005/8/layout/hList2"/>
    <dgm:cxn modelId="{3CA518D5-B8C1-4415-AAB7-176310B180A1}" type="presParOf" srcId="{C47BE40E-FDEB-4EEF-A5CA-A70EC17B6F01}" destId="{CA0AEC3A-7B6B-4238-BF82-2A66F280184F}" srcOrd="1" destOrd="0" presId="urn:microsoft.com/office/officeart/2005/8/layout/hList2"/>
    <dgm:cxn modelId="{E6AF070E-4FEC-4E88-BCFB-5E3ABA011A93}" type="presParOf" srcId="{C47BE40E-FDEB-4EEF-A5CA-A70EC17B6F01}" destId="{1582FD89-E9AF-4302-98AA-ECD888275BD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04F19-DCBE-4F74-B396-2B1176C72BFC}" type="doc">
      <dgm:prSet loTypeId="urn:microsoft.com/office/officeart/2005/8/layout/cycle6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F1C90F5E-87AA-409F-8EF9-D05A7E16A5E1}">
      <dgm:prSet phldrT="[Text]"/>
      <dgm:spPr/>
      <dgm:t>
        <a:bodyPr/>
        <a:lstStyle/>
        <a:p>
          <a:r>
            <a:rPr lang="en-IN" dirty="0"/>
            <a:t>Miner 1</a:t>
          </a:r>
        </a:p>
      </dgm:t>
    </dgm:pt>
    <dgm:pt modelId="{0EA9FD42-78A3-44CB-BFF7-A0B44AA30523}" type="parTrans" cxnId="{A569D9AC-2A0F-4CC6-8AF2-49892904E91C}">
      <dgm:prSet/>
      <dgm:spPr/>
      <dgm:t>
        <a:bodyPr/>
        <a:lstStyle/>
        <a:p>
          <a:endParaRPr lang="en-IN"/>
        </a:p>
      </dgm:t>
    </dgm:pt>
    <dgm:pt modelId="{66928DC6-7FF8-414E-A1A6-739719EB7AD9}" type="sibTrans" cxnId="{A569D9AC-2A0F-4CC6-8AF2-49892904E91C}">
      <dgm:prSet/>
      <dgm:spPr/>
      <dgm:t>
        <a:bodyPr/>
        <a:lstStyle/>
        <a:p>
          <a:endParaRPr lang="en-IN"/>
        </a:p>
      </dgm:t>
    </dgm:pt>
    <dgm:pt modelId="{54C001DD-3B9D-4CF1-B6AC-AC3B87926130}">
      <dgm:prSet phldrT="[Text]"/>
      <dgm:spPr/>
      <dgm:t>
        <a:bodyPr/>
        <a:lstStyle/>
        <a:p>
          <a:r>
            <a:rPr lang="en-IN" dirty="0"/>
            <a:t>Miner 3</a:t>
          </a:r>
        </a:p>
      </dgm:t>
    </dgm:pt>
    <dgm:pt modelId="{BFC701E0-9591-4688-9054-A7ED87FB7DC4}" type="parTrans" cxnId="{ABD0DD14-0F28-4D29-B95F-8D804CFA0C1B}">
      <dgm:prSet/>
      <dgm:spPr/>
      <dgm:t>
        <a:bodyPr/>
        <a:lstStyle/>
        <a:p>
          <a:endParaRPr lang="en-IN"/>
        </a:p>
      </dgm:t>
    </dgm:pt>
    <dgm:pt modelId="{A951EDC7-89E7-435D-A80F-BA00305CEF4C}" type="sibTrans" cxnId="{ABD0DD14-0F28-4D29-B95F-8D804CFA0C1B}">
      <dgm:prSet/>
      <dgm:spPr/>
      <dgm:t>
        <a:bodyPr/>
        <a:lstStyle/>
        <a:p>
          <a:endParaRPr lang="en-IN"/>
        </a:p>
      </dgm:t>
    </dgm:pt>
    <dgm:pt modelId="{2CEB59F8-8FF7-45D1-AA13-4F7B8851E482}">
      <dgm:prSet phldrT="[Text]"/>
      <dgm:spPr/>
      <dgm:t>
        <a:bodyPr/>
        <a:lstStyle/>
        <a:p>
          <a:r>
            <a:rPr lang="en-IN" dirty="0"/>
            <a:t>Miner 4</a:t>
          </a:r>
        </a:p>
      </dgm:t>
    </dgm:pt>
    <dgm:pt modelId="{CF43A797-CC23-4EDC-93F9-48285C506C76}" type="parTrans" cxnId="{1F07F33D-D6C4-4D69-B845-0D9CB2E8274E}">
      <dgm:prSet/>
      <dgm:spPr/>
      <dgm:t>
        <a:bodyPr/>
        <a:lstStyle/>
        <a:p>
          <a:endParaRPr lang="en-IN"/>
        </a:p>
      </dgm:t>
    </dgm:pt>
    <dgm:pt modelId="{5DE3E1D2-E8C4-4A12-BB6E-335CB55090DD}" type="sibTrans" cxnId="{1F07F33D-D6C4-4D69-B845-0D9CB2E8274E}">
      <dgm:prSet/>
      <dgm:spPr/>
      <dgm:t>
        <a:bodyPr/>
        <a:lstStyle/>
        <a:p>
          <a:endParaRPr lang="en-IN"/>
        </a:p>
      </dgm:t>
    </dgm:pt>
    <dgm:pt modelId="{29FFF048-D79E-42C2-838F-D0B0A2F12FA0}">
      <dgm:prSet phldrT="[Text]"/>
      <dgm:spPr/>
      <dgm:t>
        <a:bodyPr/>
        <a:lstStyle/>
        <a:p>
          <a:r>
            <a:rPr lang="en-IN" dirty="0"/>
            <a:t>Miner 5</a:t>
          </a:r>
        </a:p>
      </dgm:t>
    </dgm:pt>
    <dgm:pt modelId="{0489A728-26B4-461F-9CD9-5F93DC9B8C4C}" type="parTrans" cxnId="{BCDF85F0-5EFA-4172-99FB-673F07DB138B}">
      <dgm:prSet/>
      <dgm:spPr/>
      <dgm:t>
        <a:bodyPr/>
        <a:lstStyle/>
        <a:p>
          <a:endParaRPr lang="en-IN"/>
        </a:p>
      </dgm:t>
    </dgm:pt>
    <dgm:pt modelId="{AA2B37B6-2D46-4C83-8A9B-ACB266A3A2F4}" type="sibTrans" cxnId="{BCDF85F0-5EFA-4172-99FB-673F07DB138B}">
      <dgm:prSet/>
      <dgm:spPr/>
      <dgm:t>
        <a:bodyPr/>
        <a:lstStyle/>
        <a:p>
          <a:endParaRPr lang="en-IN"/>
        </a:p>
      </dgm:t>
    </dgm:pt>
    <dgm:pt modelId="{2179D35C-3AB2-4DF1-897B-861D19194433}">
      <dgm:prSet phldrT="[Text]"/>
      <dgm:spPr/>
      <dgm:t>
        <a:bodyPr/>
        <a:lstStyle/>
        <a:p>
          <a:r>
            <a:rPr lang="en-IN" dirty="0"/>
            <a:t>Miner 6</a:t>
          </a:r>
        </a:p>
      </dgm:t>
    </dgm:pt>
    <dgm:pt modelId="{F9949CBE-64C8-4118-92EC-19B88342B080}" type="parTrans" cxnId="{D5F76312-270A-4FE9-8E1F-38258F9FAF91}">
      <dgm:prSet/>
      <dgm:spPr/>
      <dgm:t>
        <a:bodyPr/>
        <a:lstStyle/>
        <a:p>
          <a:endParaRPr lang="en-IN"/>
        </a:p>
      </dgm:t>
    </dgm:pt>
    <dgm:pt modelId="{12266328-1F2A-49AC-B0F6-546CC416011A}" type="sibTrans" cxnId="{D5F76312-270A-4FE9-8E1F-38258F9FAF91}">
      <dgm:prSet/>
      <dgm:spPr/>
      <dgm:t>
        <a:bodyPr/>
        <a:lstStyle/>
        <a:p>
          <a:endParaRPr lang="en-IN"/>
        </a:p>
      </dgm:t>
    </dgm:pt>
    <dgm:pt modelId="{58229B45-6605-4130-9542-39A3BB28029C}">
      <dgm:prSet phldrT="[Text]"/>
      <dgm:spPr/>
      <dgm:t>
        <a:bodyPr/>
        <a:lstStyle/>
        <a:p>
          <a:r>
            <a:rPr lang="en-IN" dirty="0"/>
            <a:t>Miner 2</a:t>
          </a:r>
        </a:p>
      </dgm:t>
    </dgm:pt>
    <dgm:pt modelId="{98E120E3-75E5-4A90-8856-038D5C857DCA}" type="parTrans" cxnId="{072023CB-10EE-467B-BCC1-967419E50AAC}">
      <dgm:prSet/>
      <dgm:spPr/>
      <dgm:t>
        <a:bodyPr/>
        <a:lstStyle/>
        <a:p>
          <a:endParaRPr lang="en-IN"/>
        </a:p>
      </dgm:t>
    </dgm:pt>
    <dgm:pt modelId="{562A6D1B-3656-45C4-B275-D53F330F7ACB}" type="sibTrans" cxnId="{072023CB-10EE-467B-BCC1-967419E50AAC}">
      <dgm:prSet/>
      <dgm:spPr/>
      <dgm:t>
        <a:bodyPr/>
        <a:lstStyle/>
        <a:p>
          <a:endParaRPr lang="en-IN"/>
        </a:p>
      </dgm:t>
    </dgm:pt>
    <dgm:pt modelId="{23A7B239-308D-4C04-A380-45A60C33AA3D}">
      <dgm:prSet phldrT="[Text]"/>
      <dgm:spPr/>
      <dgm:t>
        <a:bodyPr/>
        <a:lstStyle/>
        <a:p>
          <a:r>
            <a:rPr lang="en-IN" dirty="0"/>
            <a:t>Miner 7</a:t>
          </a:r>
        </a:p>
      </dgm:t>
    </dgm:pt>
    <dgm:pt modelId="{14BDFECC-4D29-4FDA-B27A-9E458CD85663}" type="parTrans" cxnId="{B949EEB7-D426-41D3-B59E-60608E76A4E4}">
      <dgm:prSet/>
      <dgm:spPr/>
      <dgm:t>
        <a:bodyPr/>
        <a:lstStyle/>
        <a:p>
          <a:endParaRPr lang="en-IN"/>
        </a:p>
      </dgm:t>
    </dgm:pt>
    <dgm:pt modelId="{D69FB5D9-155D-44FD-9B60-84D097A1111A}" type="sibTrans" cxnId="{B949EEB7-D426-41D3-B59E-60608E76A4E4}">
      <dgm:prSet/>
      <dgm:spPr/>
      <dgm:t>
        <a:bodyPr/>
        <a:lstStyle/>
        <a:p>
          <a:endParaRPr lang="en-IN"/>
        </a:p>
      </dgm:t>
    </dgm:pt>
    <dgm:pt modelId="{C5B6BD24-7BF7-4333-8722-36E5EAE51724}" type="pres">
      <dgm:prSet presAssocID="{0B204F19-DCBE-4F74-B396-2B1176C72BFC}" presName="cycle" presStyleCnt="0">
        <dgm:presLayoutVars>
          <dgm:dir/>
          <dgm:resizeHandles val="exact"/>
        </dgm:presLayoutVars>
      </dgm:prSet>
      <dgm:spPr/>
    </dgm:pt>
    <dgm:pt modelId="{56520C3E-7937-451A-B789-3985B0A2C907}" type="pres">
      <dgm:prSet presAssocID="{F1C90F5E-87AA-409F-8EF9-D05A7E16A5E1}" presName="node" presStyleLbl="node1" presStyleIdx="0" presStyleCnt="7">
        <dgm:presLayoutVars>
          <dgm:bulletEnabled val="1"/>
        </dgm:presLayoutVars>
      </dgm:prSet>
      <dgm:spPr/>
    </dgm:pt>
    <dgm:pt modelId="{ED05AB24-ED00-47AC-9DBC-A75C652D66D8}" type="pres">
      <dgm:prSet presAssocID="{F1C90F5E-87AA-409F-8EF9-D05A7E16A5E1}" presName="spNode" presStyleCnt="0"/>
      <dgm:spPr/>
    </dgm:pt>
    <dgm:pt modelId="{3890567A-8512-4E82-815A-14FFD3107FD4}" type="pres">
      <dgm:prSet presAssocID="{66928DC6-7FF8-414E-A1A6-739719EB7AD9}" presName="sibTrans" presStyleLbl="sibTrans1D1" presStyleIdx="0" presStyleCnt="7"/>
      <dgm:spPr/>
    </dgm:pt>
    <dgm:pt modelId="{1B46C49D-FB24-4B86-8E91-18EFE6CD01F8}" type="pres">
      <dgm:prSet presAssocID="{58229B45-6605-4130-9542-39A3BB28029C}" presName="node" presStyleLbl="node1" presStyleIdx="1" presStyleCnt="7">
        <dgm:presLayoutVars>
          <dgm:bulletEnabled val="1"/>
        </dgm:presLayoutVars>
      </dgm:prSet>
      <dgm:spPr/>
    </dgm:pt>
    <dgm:pt modelId="{2ABB2CAC-C041-4255-A7C8-919E92EB7F8F}" type="pres">
      <dgm:prSet presAssocID="{58229B45-6605-4130-9542-39A3BB28029C}" presName="spNode" presStyleCnt="0"/>
      <dgm:spPr/>
    </dgm:pt>
    <dgm:pt modelId="{121920BE-010C-4816-AFB4-5A5245C17E31}" type="pres">
      <dgm:prSet presAssocID="{562A6D1B-3656-45C4-B275-D53F330F7ACB}" presName="sibTrans" presStyleLbl="sibTrans1D1" presStyleIdx="1" presStyleCnt="7"/>
      <dgm:spPr/>
    </dgm:pt>
    <dgm:pt modelId="{72D52337-F62C-4325-A01D-EEFE1312FD28}" type="pres">
      <dgm:prSet presAssocID="{54C001DD-3B9D-4CF1-B6AC-AC3B87926130}" presName="node" presStyleLbl="node1" presStyleIdx="2" presStyleCnt="7">
        <dgm:presLayoutVars>
          <dgm:bulletEnabled val="1"/>
        </dgm:presLayoutVars>
      </dgm:prSet>
      <dgm:spPr/>
    </dgm:pt>
    <dgm:pt modelId="{479AD472-291F-4871-A8CE-9B7267D8EFA0}" type="pres">
      <dgm:prSet presAssocID="{54C001DD-3B9D-4CF1-B6AC-AC3B87926130}" presName="spNode" presStyleCnt="0"/>
      <dgm:spPr/>
    </dgm:pt>
    <dgm:pt modelId="{C6F0FD87-AFFB-4FB5-A379-5A258295F5DE}" type="pres">
      <dgm:prSet presAssocID="{A951EDC7-89E7-435D-A80F-BA00305CEF4C}" presName="sibTrans" presStyleLbl="sibTrans1D1" presStyleIdx="2" presStyleCnt="7"/>
      <dgm:spPr/>
    </dgm:pt>
    <dgm:pt modelId="{28F6C5EB-01BF-45CB-B083-0DA76458A9A2}" type="pres">
      <dgm:prSet presAssocID="{2CEB59F8-8FF7-45D1-AA13-4F7B8851E482}" presName="node" presStyleLbl="node1" presStyleIdx="3" presStyleCnt="7">
        <dgm:presLayoutVars>
          <dgm:bulletEnabled val="1"/>
        </dgm:presLayoutVars>
      </dgm:prSet>
      <dgm:spPr/>
    </dgm:pt>
    <dgm:pt modelId="{E6ADB944-18E8-40BD-9F09-AB3A218AF2D9}" type="pres">
      <dgm:prSet presAssocID="{2CEB59F8-8FF7-45D1-AA13-4F7B8851E482}" presName="spNode" presStyleCnt="0"/>
      <dgm:spPr/>
    </dgm:pt>
    <dgm:pt modelId="{25CB41D2-23C7-4996-AF38-EA412844B600}" type="pres">
      <dgm:prSet presAssocID="{5DE3E1D2-E8C4-4A12-BB6E-335CB55090DD}" presName="sibTrans" presStyleLbl="sibTrans1D1" presStyleIdx="3" presStyleCnt="7"/>
      <dgm:spPr/>
    </dgm:pt>
    <dgm:pt modelId="{42874F50-64F0-4433-A574-E9F5A0E54621}" type="pres">
      <dgm:prSet presAssocID="{29FFF048-D79E-42C2-838F-D0B0A2F12FA0}" presName="node" presStyleLbl="node1" presStyleIdx="4" presStyleCnt="7">
        <dgm:presLayoutVars>
          <dgm:bulletEnabled val="1"/>
        </dgm:presLayoutVars>
      </dgm:prSet>
      <dgm:spPr/>
    </dgm:pt>
    <dgm:pt modelId="{B1F75459-2E27-4058-BB59-F3DBE705732D}" type="pres">
      <dgm:prSet presAssocID="{29FFF048-D79E-42C2-838F-D0B0A2F12FA0}" presName="spNode" presStyleCnt="0"/>
      <dgm:spPr/>
    </dgm:pt>
    <dgm:pt modelId="{34193C1E-5C12-4FF0-88DA-A0C3BD8DADA8}" type="pres">
      <dgm:prSet presAssocID="{AA2B37B6-2D46-4C83-8A9B-ACB266A3A2F4}" presName="sibTrans" presStyleLbl="sibTrans1D1" presStyleIdx="4" presStyleCnt="7"/>
      <dgm:spPr/>
    </dgm:pt>
    <dgm:pt modelId="{8E9B9E84-20C1-48BE-9078-AC17B8BA50B5}" type="pres">
      <dgm:prSet presAssocID="{2179D35C-3AB2-4DF1-897B-861D19194433}" presName="node" presStyleLbl="node1" presStyleIdx="5" presStyleCnt="7">
        <dgm:presLayoutVars>
          <dgm:bulletEnabled val="1"/>
        </dgm:presLayoutVars>
      </dgm:prSet>
      <dgm:spPr/>
    </dgm:pt>
    <dgm:pt modelId="{FBB42CF7-8468-40C4-976F-0C425618072D}" type="pres">
      <dgm:prSet presAssocID="{2179D35C-3AB2-4DF1-897B-861D19194433}" presName="spNode" presStyleCnt="0"/>
      <dgm:spPr/>
    </dgm:pt>
    <dgm:pt modelId="{CF5345C4-86A6-4DA0-AA67-5E27EAC9AA8A}" type="pres">
      <dgm:prSet presAssocID="{12266328-1F2A-49AC-B0F6-546CC416011A}" presName="sibTrans" presStyleLbl="sibTrans1D1" presStyleIdx="5" presStyleCnt="7"/>
      <dgm:spPr/>
    </dgm:pt>
    <dgm:pt modelId="{F8A7B46D-1D46-4343-9858-F3C2A731B020}" type="pres">
      <dgm:prSet presAssocID="{23A7B239-308D-4C04-A380-45A60C33AA3D}" presName="node" presStyleLbl="node1" presStyleIdx="6" presStyleCnt="7">
        <dgm:presLayoutVars>
          <dgm:bulletEnabled val="1"/>
        </dgm:presLayoutVars>
      </dgm:prSet>
      <dgm:spPr/>
    </dgm:pt>
    <dgm:pt modelId="{CB431EDC-B043-4618-A0F1-DCE6659E51CC}" type="pres">
      <dgm:prSet presAssocID="{23A7B239-308D-4C04-A380-45A60C33AA3D}" presName="spNode" presStyleCnt="0"/>
      <dgm:spPr/>
    </dgm:pt>
    <dgm:pt modelId="{AE90AC8E-CA20-4970-AEBE-AE61809ABAFF}" type="pres">
      <dgm:prSet presAssocID="{D69FB5D9-155D-44FD-9B60-84D097A1111A}" presName="sibTrans" presStyleLbl="sibTrans1D1" presStyleIdx="6" presStyleCnt="7"/>
      <dgm:spPr/>
    </dgm:pt>
  </dgm:ptLst>
  <dgm:cxnLst>
    <dgm:cxn modelId="{D5F76312-270A-4FE9-8E1F-38258F9FAF91}" srcId="{0B204F19-DCBE-4F74-B396-2B1176C72BFC}" destId="{2179D35C-3AB2-4DF1-897B-861D19194433}" srcOrd="5" destOrd="0" parTransId="{F9949CBE-64C8-4118-92EC-19B88342B080}" sibTransId="{12266328-1F2A-49AC-B0F6-546CC416011A}"/>
    <dgm:cxn modelId="{ABD0DD14-0F28-4D29-B95F-8D804CFA0C1B}" srcId="{0B204F19-DCBE-4F74-B396-2B1176C72BFC}" destId="{54C001DD-3B9D-4CF1-B6AC-AC3B87926130}" srcOrd="2" destOrd="0" parTransId="{BFC701E0-9591-4688-9054-A7ED87FB7DC4}" sibTransId="{A951EDC7-89E7-435D-A80F-BA00305CEF4C}"/>
    <dgm:cxn modelId="{6C63371C-4FFA-4414-837C-413A466C45D7}" type="presOf" srcId="{2179D35C-3AB2-4DF1-897B-861D19194433}" destId="{8E9B9E84-20C1-48BE-9078-AC17B8BA50B5}" srcOrd="0" destOrd="0" presId="urn:microsoft.com/office/officeart/2005/8/layout/cycle6"/>
    <dgm:cxn modelId="{B3A4671D-E0A4-4A61-BF45-2AAC29CC5224}" type="presOf" srcId="{AA2B37B6-2D46-4C83-8A9B-ACB266A3A2F4}" destId="{34193C1E-5C12-4FF0-88DA-A0C3BD8DADA8}" srcOrd="0" destOrd="0" presId="urn:microsoft.com/office/officeart/2005/8/layout/cycle6"/>
    <dgm:cxn modelId="{03CD9735-7052-410C-941C-FA96FA991CCB}" type="presOf" srcId="{0B204F19-DCBE-4F74-B396-2B1176C72BFC}" destId="{C5B6BD24-7BF7-4333-8722-36E5EAE51724}" srcOrd="0" destOrd="0" presId="urn:microsoft.com/office/officeart/2005/8/layout/cycle6"/>
    <dgm:cxn modelId="{9C3E1D36-82A8-43B8-B10D-E5FF1A6071F8}" type="presOf" srcId="{5DE3E1D2-E8C4-4A12-BB6E-335CB55090DD}" destId="{25CB41D2-23C7-4996-AF38-EA412844B600}" srcOrd="0" destOrd="0" presId="urn:microsoft.com/office/officeart/2005/8/layout/cycle6"/>
    <dgm:cxn modelId="{1F07F33D-D6C4-4D69-B845-0D9CB2E8274E}" srcId="{0B204F19-DCBE-4F74-B396-2B1176C72BFC}" destId="{2CEB59F8-8FF7-45D1-AA13-4F7B8851E482}" srcOrd="3" destOrd="0" parTransId="{CF43A797-CC23-4EDC-93F9-48285C506C76}" sibTransId="{5DE3E1D2-E8C4-4A12-BB6E-335CB55090DD}"/>
    <dgm:cxn modelId="{7EC7675E-C6EA-498A-B93B-D95F88CD687A}" type="presOf" srcId="{12266328-1F2A-49AC-B0F6-546CC416011A}" destId="{CF5345C4-86A6-4DA0-AA67-5E27EAC9AA8A}" srcOrd="0" destOrd="0" presId="urn:microsoft.com/office/officeart/2005/8/layout/cycle6"/>
    <dgm:cxn modelId="{8BB40968-F8BA-46BF-8BEE-51C23EE7CE01}" type="presOf" srcId="{58229B45-6605-4130-9542-39A3BB28029C}" destId="{1B46C49D-FB24-4B86-8E91-18EFE6CD01F8}" srcOrd="0" destOrd="0" presId="urn:microsoft.com/office/officeart/2005/8/layout/cycle6"/>
    <dgm:cxn modelId="{54D71B6A-6D0A-4593-BD77-CE56CC4DA16C}" type="presOf" srcId="{D69FB5D9-155D-44FD-9B60-84D097A1111A}" destId="{AE90AC8E-CA20-4970-AEBE-AE61809ABAFF}" srcOrd="0" destOrd="0" presId="urn:microsoft.com/office/officeart/2005/8/layout/cycle6"/>
    <dgm:cxn modelId="{09C07F58-239E-45E5-BA91-BCDFAC572D47}" type="presOf" srcId="{29FFF048-D79E-42C2-838F-D0B0A2F12FA0}" destId="{42874F50-64F0-4433-A574-E9F5A0E54621}" srcOrd="0" destOrd="0" presId="urn:microsoft.com/office/officeart/2005/8/layout/cycle6"/>
    <dgm:cxn modelId="{4CE9AE7A-9092-4164-A096-DB666B04C58E}" type="presOf" srcId="{23A7B239-308D-4C04-A380-45A60C33AA3D}" destId="{F8A7B46D-1D46-4343-9858-F3C2A731B020}" srcOrd="0" destOrd="0" presId="urn:microsoft.com/office/officeart/2005/8/layout/cycle6"/>
    <dgm:cxn modelId="{E472B85A-C2A7-40B9-9E07-473695E37E84}" type="presOf" srcId="{2CEB59F8-8FF7-45D1-AA13-4F7B8851E482}" destId="{28F6C5EB-01BF-45CB-B083-0DA76458A9A2}" srcOrd="0" destOrd="0" presId="urn:microsoft.com/office/officeart/2005/8/layout/cycle6"/>
    <dgm:cxn modelId="{87CE7C7D-40C7-4DCC-BCEF-2636127B9774}" type="presOf" srcId="{66928DC6-7FF8-414E-A1A6-739719EB7AD9}" destId="{3890567A-8512-4E82-815A-14FFD3107FD4}" srcOrd="0" destOrd="0" presId="urn:microsoft.com/office/officeart/2005/8/layout/cycle6"/>
    <dgm:cxn modelId="{A569D9AC-2A0F-4CC6-8AF2-49892904E91C}" srcId="{0B204F19-DCBE-4F74-B396-2B1176C72BFC}" destId="{F1C90F5E-87AA-409F-8EF9-D05A7E16A5E1}" srcOrd="0" destOrd="0" parTransId="{0EA9FD42-78A3-44CB-BFF7-A0B44AA30523}" sibTransId="{66928DC6-7FF8-414E-A1A6-739719EB7AD9}"/>
    <dgm:cxn modelId="{B949EEB7-D426-41D3-B59E-60608E76A4E4}" srcId="{0B204F19-DCBE-4F74-B396-2B1176C72BFC}" destId="{23A7B239-308D-4C04-A380-45A60C33AA3D}" srcOrd="6" destOrd="0" parTransId="{14BDFECC-4D29-4FDA-B27A-9E458CD85663}" sibTransId="{D69FB5D9-155D-44FD-9B60-84D097A1111A}"/>
    <dgm:cxn modelId="{3A12D4B8-EF1A-4972-8FDF-805610BD818F}" type="presOf" srcId="{F1C90F5E-87AA-409F-8EF9-D05A7E16A5E1}" destId="{56520C3E-7937-451A-B789-3985B0A2C907}" srcOrd="0" destOrd="0" presId="urn:microsoft.com/office/officeart/2005/8/layout/cycle6"/>
    <dgm:cxn modelId="{072023CB-10EE-467B-BCC1-967419E50AAC}" srcId="{0B204F19-DCBE-4F74-B396-2B1176C72BFC}" destId="{58229B45-6605-4130-9542-39A3BB28029C}" srcOrd="1" destOrd="0" parTransId="{98E120E3-75E5-4A90-8856-038D5C857DCA}" sibTransId="{562A6D1B-3656-45C4-B275-D53F330F7ACB}"/>
    <dgm:cxn modelId="{53A9A4D0-C461-4452-85DA-7B3BAB3C1DBE}" type="presOf" srcId="{A951EDC7-89E7-435D-A80F-BA00305CEF4C}" destId="{C6F0FD87-AFFB-4FB5-A379-5A258295F5DE}" srcOrd="0" destOrd="0" presId="urn:microsoft.com/office/officeart/2005/8/layout/cycle6"/>
    <dgm:cxn modelId="{25FA37D9-4801-4CF8-99DE-69D5E88F1CD5}" type="presOf" srcId="{562A6D1B-3656-45C4-B275-D53F330F7ACB}" destId="{121920BE-010C-4816-AFB4-5A5245C17E31}" srcOrd="0" destOrd="0" presId="urn:microsoft.com/office/officeart/2005/8/layout/cycle6"/>
    <dgm:cxn modelId="{BCDF85F0-5EFA-4172-99FB-673F07DB138B}" srcId="{0B204F19-DCBE-4F74-B396-2B1176C72BFC}" destId="{29FFF048-D79E-42C2-838F-D0B0A2F12FA0}" srcOrd="4" destOrd="0" parTransId="{0489A728-26B4-461F-9CD9-5F93DC9B8C4C}" sibTransId="{AA2B37B6-2D46-4C83-8A9B-ACB266A3A2F4}"/>
    <dgm:cxn modelId="{5E8B6BFB-8D4B-435E-AE45-4126141E1892}" type="presOf" srcId="{54C001DD-3B9D-4CF1-B6AC-AC3B87926130}" destId="{72D52337-F62C-4325-A01D-EEFE1312FD28}" srcOrd="0" destOrd="0" presId="urn:microsoft.com/office/officeart/2005/8/layout/cycle6"/>
    <dgm:cxn modelId="{62EA1838-9766-46ED-83BC-8A9549E332DF}" type="presParOf" srcId="{C5B6BD24-7BF7-4333-8722-36E5EAE51724}" destId="{56520C3E-7937-451A-B789-3985B0A2C907}" srcOrd="0" destOrd="0" presId="urn:microsoft.com/office/officeart/2005/8/layout/cycle6"/>
    <dgm:cxn modelId="{CB5646D1-3F70-4540-AC59-6A09E7AD0447}" type="presParOf" srcId="{C5B6BD24-7BF7-4333-8722-36E5EAE51724}" destId="{ED05AB24-ED00-47AC-9DBC-A75C652D66D8}" srcOrd="1" destOrd="0" presId="urn:microsoft.com/office/officeart/2005/8/layout/cycle6"/>
    <dgm:cxn modelId="{BDA0D0CD-BD8B-4F4C-96A5-EF22E7807C02}" type="presParOf" srcId="{C5B6BD24-7BF7-4333-8722-36E5EAE51724}" destId="{3890567A-8512-4E82-815A-14FFD3107FD4}" srcOrd="2" destOrd="0" presId="urn:microsoft.com/office/officeart/2005/8/layout/cycle6"/>
    <dgm:cxn modelId="{208EF53A-FE45-4526-8508-253CCA44A5B3}" type="presParOf" srcId="{C5B6BD24-7BF7-4333-8722-36E5EAE51724}" destId="{1B46C49D-FB24-4B86-8E91-18EFE6CD01F8}" srcOrd="3" destOrd="0" presId="urn:microsoft.com/office/officeart/2005/8/layout/cycle6"/>
    <dgm:cxn modelId="{52CE4BFD-E97D-4AC8-8986-BD215F66A31C}" type="presParOf" srcId="{C5B6BD24-7BF7-4333-8722-36E5EAE51724}" destId="{2ABB2CAC-C041-4255-A7C8-919E92EB7F8F}" srcOrd="4" destOrd="0" presId="urn:microsoft.com/office/officeart/2005/8/layout/cycle6"/>
    <dgm:cxn modelId="{74DC867C-60C8-4505-9AE0-8D3EC1EFB628}" type="presParOf" srcId="{C5B6BD24-7BF7-4333-8722-36E5EAE51724}" destId="{121920BE-010C-4816-AFB4-5A5245C17E31}" srcOrd="5" destOrd="0" presId="urn:microsoft.com/office/officeart/2005/8/layout/cycle6"/>
    <dgm:cxn modelId="{7EE1595D-52FE-4767-A7E3-3B92694C8C15}" type="presParOf" srcId="{C5B6BD24-7BF7-4333-8722-36E5EAE51724}" destId="{72D52337-F62C-4325-A01D-EEFE1312FD28}" srcOrd="6" destOrd="0" presId="urn:microsoft.com/office/officeart/2005/8/layout/cycle6"/>
    <dgm:cxn modelId="{CA056260-3A35-441B-84F7-52730A681CCA}" type="presParOf" srcId="{C5B6BD24-7BF7-4333-8722-36E5EAE51724}" destId="{479AD472-291F-4871-A8CE-9B7267D8EFA0}" srcOrd="7" destOrd="0" presId="urn:microsoft.com/office/officeart/2005/8/layout/cycle6"/>
    <dgm:cxn modelId="{4FCA7D97-04DA-4E9E-A966-8F3A8276036F}" type="presParOf" srcId="{C5B6BD24-7BF7-4333-8722-36E5EAE51724}" destId="{C6F0FD87-AFFB-4FB5-A379-5A258295F5DE}" srcOrd="8" destOrd="0" presId="urn:microsoft.com/office/officeart/2005/8/layout/cycle6"/>
    <dgm:cxn modelId="{F49A7491-0009-4846-BD3F-58B30BE68B0D}" type="presParOf" srcId="{C5B6BD24-7BF7-4333-8722-36E5EAE51724}" destId="{28F6C5EB-01BF-45CB-B083-0DA76458A9A2}" srcOrd="9" destOrd="0" presId="urn:microsoft.com/office/officeart/2005/8/layout/cycle6"/>
    <dgm:cxn modelId="{F47E6C8E-A877-40AE-9767-D3AB9946A4F0}" type="presParOf" srcId="{C5B6BD24-7BF7-4333-8722-36E5EAE51724}" destId="{E6ADB944-18E8-40BD-9F09-AB3A218AF2D9}" srcOrd="10" destOrd="0" presId="urn:microsoft.com/office/officeart/2005/8/layout/cycle6"/>
    <dgm:cxn modelId="{F21D0EF2-DA29-4631-97C0-2F0E99EAA3EC}" type="presParOf" srcId="{C5B6BD24-7BF7-4333-8722-36E5EAE51724}" destId="{25CB41D2-23C7-4996-AF38-EA412844B600}" srcOrd="11" destOrd="0" presId="urn:microsoft.com/office/officeart/2005/8/layout/cycle6"/>
    <dgm:cxn modelId="{C83832A0-89BF-4F2D-A4DB-C0D46276E06C}" type="presParOf" srcId="{C5B6BD24-7BF7-4333-8722-36E5EAE51724}" destId="{42874F50-64F0-4433-A574-E9F5A0E54621}" srcOrd="12" destOrd="0" presId="urn:microsoft.com/office/officeart/2005/8/layout/cycle6"/>
    <dgm:cxn modelId="{CB64FAEF-0D92-4CEC-9374-5D1CA4C9A1B4}" type="presParOf" srcId="{C5B6BD24-7BF7-4333-8722-36E5EAE51724}" destId="{B1F75459-2E27-4058-BB59-F3DBE705732D}" srcOrd="13" destOrd="0" presId="urn:microsoft.com/office/officeart/2005/8/layout/cycle6"/>
    <dgm:cxn modelId="{39EDFECF-4E36-4ACD-9B89-D4CECC201739}" type="presParOf" srcId="{C5B6BD24-7BF7-4333-8722-36E5EAE51724}" destId="{34193C1E-5C12-4FF0-88DA-A0C3BD8DADA8}" srcOrd="14" destOrd="0" presId="urn:microsoft.com/office/officeart/2005/8/layout/cycle6"/>
    <dgm:cxn modelId="{E7FD8821-181C-4384-8BA1-66A48536B1F7}" type="presParOf" srcId="{C5B6BD24-7BF7-4333-8722-36E5EAE51724}" destId="{8E9B9E84-20C1-48BE-9078-AC17B8BA50B5}" srcOrd="15" destOrd="0" presId="urn:microsoft.com/office/officeart/2005/8/layout/cycle6"/>
    <dgm:cxn modelId="{6AC0A484-25E3-41FD-9109-53037897C690}" type="presParOf" srcId="{C5B6BD24-7BF7-4333-8722-36E5EAE51724}" destId="{FBB42CF7-8468-40C4-976F-0C425618072D}" srcOrd="16" destOrd="0" presId="urn:microsoft.com/office/officeart/2005/8/layout/cycle6"/>
    <dgm:cxn modelId="{CA9E0DEF-E1D7-41FD-B80F-18D74ACF83BF}" type="presParOf" srcId="{C5B6BD24-7BF7-4333-8722-36E5EAE51724}" destId="{CF5345C4-86A6-4DA0-AA67-5E27EAC9AA8A}" srcOrd="17" destOrd="0" presId="urn:microsoft.com/office/officeart/2005/8/layout/cycle6"/>
    <dgm:cxn modelId="{4033B49B-D799-4D94-93EF-2B3B432A0C22}" type="presParOf" srcId="{C5B6BD24-7BF7-4333-8722-36E5EAE51724}" destId="{F8A7B46D-1D46-4343-9858-F3C2A731B020}" srcOrd="18" destOrd="0" presId="urn:microsoft.com/office/officeart/2005/8/layout/cycle6"/>
    <dgm:cxn modelId="{3F19400C-73B5-433F-B6F3-E93869F81FC6}" type="presParOf" srcId="{C5B6BD24-7BF7-4333-8722-36E5EAE51724}" destId="{CB431EDC-B043-4618-A0F1-DCE6659E51CC}" srcOrd="19" destOrd="0" presId="urn:microsoft.com/office/officeart/2005/8/layout/cycle6"/>
    <dgm:cxn modelId="{31F3DBDF-3080-4624-83EA-49E4F7DF6D6F}" type="presParOf" srcId="{C5B6BD24-7BF7-4333-8722-36E5EAE51724}" destId="{AE90AC8E-CA20-4970-AEBE-AE61809ABAF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BA0933-9297-4914-A358-46F16C5EE27F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4E741EC-EDF6-4481-B3F8-3074CC8F73BA}">
      <dgm:prSet phldrT="[Text]" custT="1"/>
      <dgm:spPr/>
      <dgm:t>
        <a:bodyPr/>
        <a:lstStyle/>
        <a:p>
          <a:r>
            <a:rPr lang="en-IN" sz="1800" b="1" dirty="0"/>
            <a:t>Get Chain Function</a:t>
          </a:r>
        </a:p>
      </dgm:t>
    </dgm:pt>
    <dgm:pt modelId="{1994B857-96BC-4656-862E-0F3FCB5FFAA0}" type="parTrans" cxnId="{2E55BECB-527F-4BF2-889C-AEB678F6863F}">
      <dgm:prSet/>
      <dgm:spPr/>
      <dgm:t>
        <a:bodyPr/>
        <a:lstStyle/>
        <a:p>
          <a:endParaRPr lang="en-IN"/>
        </a:p>
      </dgm:t>
    </dgm:pt>
    <dgm:pt modelId="{FED46BC3-011F-4DB2-96DD-3DE7B81CDC14}" type="sibTrans" cxnId="{2E55BECB-527F-4BF2-889C-AEB678F6863F}">
      <dgm:prSet/>
      <dgm:spPr/>
      <dgm:t>
        <a:bodyPr/>
        <a:lstStyle/>
        <a:p>
          <a:endParaRPr lang="en-IN"/>
        </a:p>
      </dgm:t>
    </dgm:pt>
    <dgm:pt modelId="{6A301A79-BBB1-4C0C-859A-11F516E76E09}">
      <dgm:prSet phldrT="[Text]" custT="1"/>
      <dgm:spPr/>
      <dgm:t>
        <a:bodyPr/>
        <a:lstStyle/>
        <a:p>
          <a:r>
            <a:rPr lang="en-IN" sz="1800" b="1" dirty="0"/>
            <a:t>Connect Node Function</a:t>
          </a:r>
        </a:p>
      </dgm:t>
    </dgm:pt>
    <dgm:pt modelId="{3D25CE17-C80D-4E81-97DA-5F18DA5119A4}" type="parTrans" cxnId="{1E1A6098-9666-4041-9293-1409FD51AFAF}">
      <dgm:prSet/>
      <dgm:spPr/>
      <dgm:t>
        <a:bodyPr/>
        <a:lstStyle/>
        <a:p>
          <a:endParaRPr lang="en-IN"/>
        </a:p>
      </dgm:t>
    </dgm:pt>
    <dgm:pt modelId="{37151621-E174-4C72-A7A0-A5E8251DE9B1}" type="sibTrans" cxnId="{1E1A6098-9666-4041-9293-1409FD51AFAF}">
      <dgm:prSet/>
      <dgm:spPr/>
      <dgm:t>
        <a:bodyPr/>
        <a:lstStyle/>
        <a:p>
          <a:endParaRPr lang="en-IN"/>
        </a:p>
      </dgm:t>
    </dgm:pt>
    <dgm:pt modelId="{CBDE6E5C-9700-4E1D-BAA2-61A4499F99C5}">
      <dgm:prSet phldrT="[Text]" custT="1"/>
      <dgm:spPr/>
      <dgm:t>
        <a:bodyPr/>
        <a:lstStyle/>
        <a:p>
          <a:r>
            <a:rPr lang="en-IN" sz="1800" dirty="0"/>
            <a:t>Connection of 7 miners into interconnected network.</a:t>
          </a:r>
        </a:p>
      </dgm:t>
    </dgm:pt>
    <dgm:pt modelId="{87EEF8AB-577F-4B41-AAD7-7B00413A573F}" type="parTrans" cxnId="{9BE42BD2-AA47-4E63-808A-F565E65BFE58}">
      <dgm:prSet/>
      <dgm:spPr/>
      <dgm:t>
        <a:bodyPr/>
        <a:lstStyle/>
        <a:p>
          <a:endParaRPr lang="en-IN"/>
        </a:p>
      </dgm:t>
    </dgm:pt>
    <dgm:pt modelId="{E355BC98-24B4-4ADA-886F-BFCCD7FBBDB7}" type="sibTrans" cxnId="{9BE42BD2-AA47-4E63-808A-F565E65BFE58}">
      <dgm:prSet/>
      <dgm:spPr/>
      <dgm:t>
        <a:bodyPr/>
        <a:lstStyle/>
        <a:p>
          <a:endParaRPr lang="en-IN"/>
        </a:p>
      </dgm:t>
    </dgm:pt>
    <dgm:pt modelId="{F1A09C30-0C30-40BB-895E-370C196371C2}">
      <dgm:prSet phldrT="[Text]" custT="1"/>
      <dgm:spPr/>
      <dgm:t>
        <a:bodyPr/>
        <a:lstStyle/>
        <a:p>
          <a:r>
            <a:rPr lang="en-IN" sz="1800" dirty="0"/>
            <a:t>Genesis Block Creation</a:t>
          </a:r>
        </a:p>
      </dgm:t>
    </dgm:pt>
    <dgm:pt modelId="{0BE0B159-EEA1-44BB-93CF-0D696C136540}" type="parTrans" cxnId="{4CFF712A-84AA-4E80-99D5-B02713E8D921}">
      <dgm:prSet/>
      <dgm:spPr/>
      <dgm:t>
        <a:bodyPr/>
        <a:lstStyle/>
        <a:p>
          <a:endParaRPr lang="en-IN"/>
        </a:p>
      </dgm:t>
    </dgm:pt>
    <dgm:pt modelId="{67FD8DFE-D59F-4A3A-AD90-02556C40EBC3}" type="sibTrans" cxnId="{4CFF712A-84AA-4E80-99D5-B02713E8D921}">
      <dgm:prSet/>
      <dgm:spPr/>
      <dgm:t>
        <a:bodyPr/>
        <a:lstStyle/>
        <a:p>
          <a:endParaRPr lang="en-IN"/>
        </a:p>
      </dgm:t>
    </dgm:pt>
    <dgm:pt modelId="{1CFAE35B-513E-410E-999C-DDC751586E28}">
      <dgm:prSet phldrT="[Text]" custT="1"/>
      <dgm:spPr/>
      <dgm:t>
        <a:bodyPr/>
        <a:lstStyle/>
        <a:p>
          <a:r>
            <a:rPr lang="en-IN" sz="1800" b="1" dirty="0"/>
            <a:t>Mine Block Function</a:t>
          </a:r>
        </a:p>
      </dgm:t>
    </dgm:pt>
    <dgm:pt modelId="{097AB943-3EBD-48C8-9F02-408B0C44E890}" type="parTrans" cxnId="{AE4A2666-0038-4CF6-ADBF-63D9B12087D1}">
      <dgm:prSet/>
      <dgm:spPr/>
      <dgm:t>
        <a:bodyPr/>
        <a:lstStyle/>
        <a:p>
          <a:endParaRPr lang="en-IN"/>
        </a:p>
      </dgm:t>
    </dgm:pt>
    <dgm:pt modelId="{69557795-38C1-407B-9838-96522A860D49}" type="sibTrans" cxnId="{AE4A2666-0038-4CF6-ADBF-63D9B12087D1}">
      <dgm:prSet/>
      <dgm:spPr/>
      <dgm:t>
        <a:bodyPr/>
        <a:lstStyle/>
        <a:p>
          <a:endParaRPr lang="en-IN"/>
        </a:p>
      </dgm:t>
    </dgm:pt>
    <dgm:pt modelId="{629197FC-BD04-4133-9FE9-AF69892FFDD7}">
      <dgm:prSet phldrT="[Text]" custT="1"/>
      <dgm:spPr/>
      <dgm:t>
        <a:bodyPr/>
        <a:lstStyle/>
        <a:p>
          <a:r>
            <a:rPr lang="en-IN" sz="1800" dirty="0"/>
            <a:t>Default transaction for that particular node.</a:t>
          </a:r>
        </a:p>
      </dgm:t>
    </dgm:pt>
    <dgm:pt modelId="{C03C6A5C-1D73-4AA1-A74B-E4BCFBE92099}" type="parTrans" cxnId="{AFF13556-90B5-4C2E-AA7F-98DB69ABDAC6}">
      <dgm:prSet/>
      <dgm:spPr/>
      <dgm:t>
        <a:bodyPr/>
        <a:lstStyle/>
        <a:p>
          <a:endParaRPr lang="en-IN"/>
        </a:p>
      </dgm:t>
    </dgm:pt>
    <dgm:pt modelId="{39188B09-C65B-49AB-A81A-92ACA3B79537}" type="sibTrans" cxnId="{AFF13556-90B5-4C2E-AA7F-98DB69ABDAC6}">
      <dgm:prSet/>
      <dgm:spPr/>
      <dgm:t>
        <a:bodyPr/>
        <a:lstStyle/>
        <a:p>
          <a:endParaRPr lang="en-IN"/>
        </a:p>
      </dgm:t>
    </dgm:pt>
    <dgm:pt modelId="{EE47952C-FEE1-4FFB-B6E8-73139F573B0E}">
      <dgm:prSet phldrT="[Text]" custT="1"/>
      <dgm:spPr/>
      <dgm:t>
        <a:bodyPr/>
        <a:lstStyle/>
        <a:p>
          <a:r>
            <a:rPr lang="en-IN" sz="1800" b="1" dirty="0"/>
            <a:t>Replace Chain Function</a:t>
          </a:r>
        </a:p>
      </dgm:t>
    </dgm:pt>
    <dgm:pt modelId="{43F40803-D989-410B-90AC-6DB86F9DB061}" type="parTrans" cxnId="{E7140884-24F9-4F13-8EB0-9563331F1602}">
      <dgm:prSet/>
      <dgm:spPr/>
      <dgm:t>
        <a:bodyPr/>
        <a:lstStyle/>
        <a:p>
          <a:endParaRPr lang="en-IN"/>
        </a:p>
      </dgm:t>
    </dgm:pt>
    <dgm:pt modelId="{7B1B98D1-DA98-449A-8E7C-0DF7DFE36693}" type="sibTrans" cxnId="{E7140884-24F9-4F13-8EB0-9563331F1602}">
      <dgm:prSet/>
      <dgm:spPr/>
      <dgm:t>
        <a:bodyPr/>
        <a:lstStyle/>
        <a:p>
          <a:endParaRPr lang="en-IN"/>
        </a:p>
      </dgm:t>
    </dgm:pt>
    <dgm:pt modelId="{403358A8-612C-4F23-B3E6-C228F4600A23}">
      <dgm:prSet phldrT="[Text]" custT="1"/>
      <dgm:spPr/>
      <dgm:t>
        <a:bodyPr/>
        <a:lstStyle/>
        <a:p>
          <a:r>
            <a:rPr lang="en-IN" sz="1800" dirty="0"/>
            <a:t>Broadcast to other users.</a:t>
          </a:r>
        </a:p>
      </dgm:t>
    </dgm:pt>
    <dgm:pt modelId="{74D0DE2D-E87E-468C-A574-86456C86C9AB}" type="parTrans" cxnId="{68243B0E-8E9D-4A1F-9977-C2B594892F52}">
      <dgm:prSet/>
      <dgm:spPr/>
      <dgm:t>
        <a:bodyPr/>
        <a:lstStyle/>
        <a:p>
          <a:endParaRPr lang="en-IN"/>
        </a:p>
      </dgm:t>
    </dgm:pt>
    <dgm:pt modelId="{7176C804-E227-46E5-BAB1-6ECAC749A950}" type="sibTrans" cxnId="{68243B0E-8E9D-4A1F-9977-C2B594892F52}">
      <dgm:prSet/>
      <dgm:spPr/>
      <dgm:t>
        <a:bodyPr/>
        <a:lstStyle/>
        <a:p>
          <a:endParaRPr lang="en-IN"/>
        </a:p>
      </dgm:t>
    </dgm:pt>
    <dgm:pt modelId="{EA5CEC49-40C0-4D27-840A-5B0ED6F0A3B3}">
      <dgm:prSet phldrT="[Text]" custT="1"/>
      <dgm:spPr/>
      <dgm:t>
        <a:bodyPr/>
        <a:lstStyle/>
        <a:p>
          <a:r>
            <a:rPr lang="en-IN" sz="1800" b="1" dirty="0"/>
            <a:t>Transaction valid Function</a:t>
          </a:r>
        </a:p>
      </dgm:t>
    </dgm:pt>
    <dgm:pt modelId="{70A159EE-7AAB-47F2-9551-22F3F4CE156C}" type="parTrans" cxnId="{8D80AD90-BB6A-4BDF-9767-D01041345C3C}">
      <dgm:prSet/>
      <dgm:spPr/>
      <dgm:t>
        <a:bodyPr/>
        <a:lstStyle/>
        <a:p>
          <a:endParaRPr lang="en-IN"/>
        </a:p>
      </dgm:t>
    </dgm:pt>
    <dgm:pt modelId="{2BB13295-3F21-4055-862D-B21ED43BE629}" type="sibTrans" cxnId="{8D80AD90-BB6A-4BDF-9767-D01041345C3C}">
      <dgm:prSet/>
      <dgm:spPr/>
      <dgm:t>
        <a:bodyPr/>
        <a:lstStyle/>
        <a:p>
          <a:endParaRPr lang="en-IN"/>
        </a:p>
      </dgm:t>
    </dgm:pt>
    <dgm:pt modelId="{66FD3665-56F4-499A-8B01-F37D18823E7A}">
      <dgm:prSet phldrT="[Text]" custT="1"/>
      <dgm:spPr/>
      <dgm:t>
        <a:bodyPr/>
        <a:lstStyle/>
        <a:p>
          <a:r>
            <a:rPr lang="en-IN" sz="1800" b="1" dirty="0"/>
            <a:t>Add Transaction Function</a:t>
          </a:r>
        </a:p>
      </dgm:t>
    </dgm:pt>
    <dgm:pt modelId="{674E111E-4A1B-47EE-8B67-6EFB10EE6445}" type="parTrans" cxnId="{30D80B27-BB43-4DA8-BA6B-C916A353A5C3}">
      <dgm:prSet/>
      <dgm:spPr/>
      <dgm:t>
        <a:bodyPr/>
        <a:lstStyle/>
        <a:p>
          <a:endParaRPr lang="en-IN"/>
        </a:p>
      </dgm:t>
    </dgm:pt>
    <dgm:pt modelId="{624066A4-0D20-425E-8340-960519018B30}" type="sibTrans" cxnId="{30D80B27-BB43-4DA8-BA6B-C916A353A5C3}">
      <dgm:prSet/>
      <dgm:spPr/>
      <dgm:t>
        <a:bodyPr/>
        <a:lstStyle/>
        <a:p>
          <a:endParaRPr lang="en-IN"/>
        </a:p>
      </dgm:t>
    </dgm:pt>
    <dgm:pt modelId="{B84C84EE-3C1E-4030-A3BA-DD5E56E82383}">
      <dgm:prSet phldrT="[Text]" custT="1"/>
      <dgm:spPr/>
      <dgm:t>
        <a:bodyPr/>
        <a:lstStyle/>
        <a:p>
          <a:r>
            <a:rPr lang="en-IN" sz="1800" dirty="0"/>
            <a:t>Give Sender, Receiver and amount details to add into memory pool.</a:t>
          </a:r>
        </a:p>
      </dgm:t>
    </dgm:pt>
    <dgm:pt modelId="{6FA9B717-314F-4DDC-A71A-1C23D0668F5C}" type="parTrans" cxnId="{49B5C921-0424-4B32-88FC-B424A46F1085}">
      <dgm:prSet/>
      <dgm:spPr/>
      <dgm:t>
        <a:bodyPr/>
        <a:lstStyle/>
        <a:p>
          <a:endParaRPr lang="en-IN"/>
        </a:p>
      </dgm:t>
    </dgm:pt>
    <dgm:pt modelId="{77CAA960-946C-455A-B06A-DF2C93F2F995}" type="sibTrans" cxnId="{49B5C921-0424-4B32-88FC-B424A46F1085}">
      <dgm:prSet/>
      <dgm:spPr/>
      <dgm:t>
        <a:bodyPr/>
        <a:lstStyle/>
        <a:p>
          <a:endParaRPr lang="en-IN"/>
        </a:p>
      </dgm:t>
    </dgm:pt>
    <dgm:pt modelId="{BCEDC1D2-A11E-477B-8EF1-CEBE1BA03285}">
      <dgm:prSet phldrT="[Text]" custT="1"/>
      <dgm:spPr/>
      <dgm:t>
        <a:bodyPr/>
        <a:lstStyle/>
        <a:p>
          <a:r>
            <a:rPr lang="en-IN" sz="1800" dirty="0"/>
            <a:t>Validation of the transaction</a:t>
          </a:r>
        </a:p>
      </dgm:t>
    </dgm:pt>
    <dgm:pt modelId="{FB07E4AC-D19E-4570-B0F9-EF5F415B7A35}" type="parTrans" cxnId="{BDE96A9E-7978-41E7-ABD0-69F6BE766A88}">
      <dgm:prSet/>
      <dgm:spPr/>
      <dgm:t>
        <a:bodyPr/>
        <a:lstStyle/>
        <a:p>
          <a:endParaRPr lang="en-IN"/>
        </a:p>
      </dgm:t>
    </dgm:pt>
    <dgm:pt modelId="{4E1BC72C-57B4-4369-85D7-4BDC9BAF164D}" type="sibTrans" cxnId="{BDE96A9E-7978-41E7-ABD0-69F6BE766A88}">
      <dgm:prSet/>
      <dgm:spPr/>
      <dgm:t>
        <a:bodyPr/>
        <a:lstStyle/>
        <a:p>
          <a:endParaRPr lang="en-IN"/>
        </a:p>
      </dgm:t>
    </dgm:pt>
    <dgm:pt modelId="{B569A312-FFBA-4F91-8E58-D083EA7D16F7}" type="pres">
      <dgm:prSet presAssocID="{D0BA0933-9297-4914-A358-46F16C5EE27F}" presName="rootnode" presStyleCnt="0">
        <dgm:presLayoutVars>
          <dgm:chMax/>
          <dgm:chPref/>
          <dgm:dir/>
          <dgm:animLvl val="lvl"/>
        </dgm:presLayoutVars>
      </dgm:prSet>
      <dgm:spPr/>
    </dgm:pt>
    <dgm:pt modelId="{C6A2F221-B545-4339-A9E3-E0935D9AD3D5}" type="pres">
      <dgm:prSet presAssocID="{74E741EC-EDF6-4481-B3F8-3074CC8F73BA}" presName="composite" presStyleCnt="0"/>
      <dgm:spPr/>
    </dgm:pt>
    <dgm:pt modelId="{576834F6-B34A-4E2B-84E9-864E6B8DF2CB}" type="pres">
      <dgm:prSet presAssocID="{74E741EC-EDF6-4481-B3F8-3074CC8F73BA}" presName="LShape" presStyleLbl="alignNode1" presStyleIdx="0" presStyleCnt="11"/>
      <dgm:spPr/>
    </dgm:pt>
    <dgm:pt modelId="{EF58752D-710F-4BB7-844D-B047439EF044}" type="pres">
      <dgm:prSet presAssocID="{74E741EC-EDF6-4481-B3F8-3074CC8F73BA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94219F8-A5F0-4D58-9E49-1F2B88248502}" type="pres">
      <dgm:prSet presAssocID="{74E741EC-EDF6-4481-B3F8-3074CC8F73BA}" presName="Triangle" presStyleLbl="alignNode1" presStyleIdx="1" presStyleCnt="11"/>
      <dgm:spPr/>
    </dgm:pt>
    <dgm:pt modelId="{C0F239C8-77DA-4F0D-A763-2E31C1B424CF}" type="pres">
      <dgm:prSet presAssocID="{FED46BC3-011F-4DB2-96DD-3DE7B81CDC14}" presName="sibTrans" presStyleCnt="0"/>
      <dgm:spPr/>
    </dgm:pt>
    <dgm:pt modelId="{1C355ADE-4D88-4272-916D-D278FE7DFBF2}" type="pres">
      <dgm:prSet presAssocID="{FED46BC3-011F-4DB2-96DD-3DE7B81CDC14}" presName="space" presStyleCnt="0"/>
      <dgm:spPr/>
    </dgm:pt>
    <dgm:pt modelId="{302BE5BD-8E84-4719-9C83-8AA0ECE6478C}" type="pres">
      <dgm:prSet presAssocID="{6A301A79-BBB1-4C0C-859A-11F516E76E09}" presName="composite" presStyleCnt="0"/>
      <dgm:spPr/>
    </dgm:pt>
    <dgm:pt modelId="{76E69DFA-08C5-469A-9278-3433515B8949}" type="pres">
      <dgm:prSet presAssocID="{6A301A79-BBB1-4C0C-859A-11F516E76E09}" presName="LShape" presStyleLbl="alignNode1" presStyleIdx="2" presStyleCnt="11"/>
      <dgm:spPr/>
    </dgm:pt>
    <dgm:pt modelId="{4CEAB68B-ED2C-456F-87DE-781B9D5E2ABD}" type="pres">
      <dgm:prSet presAssocID="{6A301A79-BBB1-4C0C-859A-11F516E76E09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8F38CCF3-CC90-47A6-8FC4-A7F43BCB64CD}" type="pres">
      <dgm:prSet presAssocID="{6A301A79-BBB1-4C0C-859A-11F516E76E09}" presName="Triangle" presStyleLbl="alignNode1" presStyleIdx="3" presStyleCnt="11"/>
      <dgm:spPr/>
    </dgm:pt>
    <dgm:pt modelId="{6A1B70EB-DA3B-4B74-BF14-3740098FFC2D}" type="pres">
      <dgm:prSet presAssocID="{37151621-E174-4C72-A7A0-A5E8251DE9B1}" presName="sibTrans" presStyleCnt="0"/>
      <dgm:spPr/>
    </dgm:pt>
    <dgm:pt modelId="{ABE00447-D372-4962-9C80-A828381B8999}" type="pres">
      <dgm:prSet presAssocID="{37151621-E174-4C72-A7A0-A5E8251DE9B1}" presName="space" presStyleCnt="0"/>
      <dgm:spPr/>
    </dgm:pt>
    <dgm:pt modelId="{79AA9446-C198-4928-96E5-4697324C5279}" type="pres">
      <dgm:prSet presAssocID="{66FD3665-56F4-499A-8B01-F37D18823E7A}" presName="composite" presStyleCnt="0"/>
      <dgm:spPr/>
    </dgm:pt>
    <dgm:pt modelId="{F081E656-26CF-4416-93FA-3E7762CB293E}" type="pres">
      <dgm:prSet presAssocID="{66FD3665-56F4-499A-8B01-F37D18823E7A}" presName="LShape" presStyleLbl="alignNode1" presStyleIdx="4" presStyleCnt="11"/>
      <dgm:spPr/>
    </dgm:pt>
    <dgm:pt modelId="{5B6D708D-7753-4B1F-917B-DC3CB19B5DD2}" type="pres">
      <dgm:prSet presAssocID="{66FD3665-56F4-499A-8B01-F37D18823E7A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A14FD374-3FD8-4796-8E40-597CB5926237}" type="pres">
      <dgm:prSet presAssocID="{66FD3665-56F4-499A-8B01-F37D18823E7A}" presName="Triangle" presStyleLbl="alignNode1" presStyleIdx="5" presStyleCnt="11"/>
      <dgm:spPr/>
    </dgm:pt>
    <dgm:pt modelId="{EA674D88-A255-484A-A51B-EEB946094A12}" type="pres">
      <dgm:prSet presAssocID="{624066A4-0D20-425E-8340-960519018B30}" presName="sibTrans" presStyleCnt="0"/>
      <dgm:spPr/>
    </dgm:pt>
    <dgm:pt modelId="{D8414B76-D136-485B-905A-57B3643CB3C2}" type="pres">
      <dgm:prSet presAssocID="{624066A4-0D20-425E-8340-960519018B30}" presName="space" presStyleCnt="0"/>
      <dgm:spPr/>
    </dgm:pt>
    <dgm:pt modelId="{47AFBF2B-CD08-491C-9353-07BAA89EEB15}" type="pres">
      <dgm:prSet presAssocID="{1CFAE35B-513E-410E-999C-DDC751586E28}" presName="composite" presStyleCnt="0"/>
      <dgm:spPr/>
    </dgm:pt>
    <dgm:pt modelId="{029FA77D-063F-4EA1-899B-AAF308D2907E}" type="pres">
      <dgm:prSet presAssocID="{1CFAE35B-513E-410E-999C-DDC751586E28}" presName="LShape" presStyleLbl="alignNode1" presStyleIdx="6" presStyleCnt="11"/>
      <dgm:spPr/>
    </dgm:pt>
    <dgm:pt modelId="{22D05B60-7502-438E-8CAE-4AA78CA54308}" type="pres">
      <dgm:prSet presAssocID="{1CFAE35B-513E-410E-999C-DDC751586E28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3E757A26-9CD0-406F-9281-188F2AF22C16}" type="pres">
      <dgm:prSet presAssocID="{1CFAE35B-513E-410E-999C-DDC751586E28}" presName="Triangle" presStyleLbl="alignNode1" presStyleIdx="7" presStyleCnt="11"/>
      <dgm:spPr/>
    </dgm:pt>
    <dgm:pt modelId="{518C8385-2E14-4AAB-A712-8C0C26F3C4F9}" type="pres">
      <dgm:prSet presAssocID="{69557795-38C1-407B-9838-96522A860D49}" presName="sibTrans" presStyleCnt="0"/>
      <dgm:spPr/>
    </dgm:pt>
    <dgm:pt modelId="{334EB735-ECA6-4684-86E9-D58D92310DE8}" type="pres">
      <dgm:prSet presAssocID="{69557795-38C1-407B-9838-96522A860D49}" presName="space" presStyleCnt="0"/>
      <dgm:spPr/>
    </dgm:pt>
    <dgm:pt modelId="{175071AD-E3B1-4915-97FB-7E16954B1CCF}" type="pres">
      <dgm:prSet presAssocID="{EE47952C-FEE1-4FFB-B6E8-73139F573B0E}" presName="composite" presStyleCnt="0"/>
      <dgm:spPr/>
    </dgm:pt>
    <dgm:pt modelId="{10F0783E-CEAC-4528-A9CE-F5F12AEA0CAF}" type="pres">
      <dgm:prSet presAssocID="{EE47952C-FEE1-4FFB-B6E8-73139F573B0E}" presName="LShape" presStyleLbl="alignNode1" presStyleIdx="8" presStyleCnt="11"/>
      <dgm:spPr/>
    </dgm:pt>
    <dgm:pt modelId="{1BBA7D0B-6070-49DF-B851-90EEC4AE659F}" type="pres">
      <dgm:prSet presAssocID="{EE47952C-FEE1-4FFB-B6E8-73139F573B0E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7DD5FE25-442E-4098-AE5F-2AC15C54C49D}" type="pres">
      <dgm:prSet presAssocID="{EE47952C-FEE1-4FFB-B6E8-73139F573B0E}" presName="Triangle" presStyleLbl="alignNode1" presStyleIdx="9" presStyleCnt="11"/>
      <dgm:spPr/>
    </dgm:pt>
    <dgm:pt modelId="{FBFDA8F0-30C0-4B5F-A21F-AA0D98632C2A}" type="pres">
      <dgm:prSet presAssocID="{7B1B98D1-DA98-449A-8E7C-0DF7DFE36693}" presName="sibTrans" presStyleCnt="0"/>
      <dgm:spPr/>
    </dgm:pt>
    <dgm:pt modelId="{26B0C6A5-FDFF-4A96-9E31-E338CDFA8205}" type="pres">
      <dgm:prSet presAssocID="{7B1B98D1-DA98-449A-8E7C-0DF7DFE36693}" presName="space" presStyleCnt="0"/>
      <dgm:spPr/>
    </dgm:pt>
    <dgm:pt modelId="{CFBB8AE7-7C55-490A-89CF-F96B42CF64BA}" type="pres">
      <dgm:prSet presAssocID="{EA5CEC49-40C0-4D27-840A-5B0ED6F0A3B3}" presName="composite" presStyleCnt="0"/>
      <dgm:spPr/>
    </dgm:pt>
    <dgm:pt modelId="{938F873E-3EE6-491E-A4CD-F5A8519F686C}" type="pres">
      <dgm:prSet presAssocID="{EA5CEC49-40C0-4D27-840A-5B0ED6F0A3B3}" presName="LShape" presStyleLbl="alignNode1" presStyleIdx="10" presStyleCnt="11"/>
      <dgm:spPr/>
    </dgm:pt>
    <dgm:pt modelId="{E22D33A3-C0EA-4B6D-B7F4-9BBA5907470F}" type="pres">
      <dgm:prSet presAssocID="{EA5CEC49-40C0-4D27-840A-5B0ED6F0A3B3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388D702-9828-4158-854C-7828AE048EC8}" type="presOf" srcId="{D0BA0933-9297-4914-A358-46F16C5EE27F}" destId="{B569A312-FFBA-4F91-8E58-D083EA7D16F7}" srcOrd="0" destOrd="0" presId="urn:microsoft.com/office/officeart/2009/3/layout/StepUpProcess"/>
    <dgm:cxn modelId="{68243B0E-8E9D-4A1F-9977-C2B594892F52}" srcId="{EE47952C-FEE1-4FFB-B6E8-73139F573B0E}" destId="{403358A8-612C-4F23-B3E6-C228F4600A23}" srcOrd="0" destOrd="0" parTransId="{74D0DE2D-E87E-468C-A574-86456C86C9AB}" sibTransId="{7176C804-E227-46E5-BAB1-6ECAC749A950}"/>
    <dgm:cxn modelId="{49B5C921-0424-4B32-88FC-B424A46F1085}" srcId="{66FD3665-56F4-499A-8B01-F37D18823E7A}" destId="{B84C84EE-3C1E-4030-A3BA-DD5E56E82383}" srcOrd="0" destOrd="0" parTransId="{6FA9B717-314F-4DDC-A71A-1C23D0668F5C}" sibTransId="{77CAA960-946C-455A-B06A-DF2C93F2F995}"/>
    <dgm:cxn modelId="{30D80B27-BB43-4DA8-BA6B-C916A353A5C3}" srcId="{D0BA0933-9297-4914-A358-46F16C5EE27F}" destId="{66FD3665-56F4-499A-8B01-F37D18823E7A}" srcOrd="2" destOrd="0" parTransId="{674E111E-4A1B-47EE-8B67-6EFB10EE6445}" sibTransId="{624066A4-0D20-425E-8340-960519018B30}"/>
    <dgm:cxn modelId="{4CFF712A-84AA-4E80-99D5-B02713E8D921}" srcId="{74E741EC-EDF6-4481-B3F8-3074CC8F73BA}" destId="{F1A09C30-0C30-40BB-895E-370C196371C2}" srcOrd="0" destOrd="0" parTransId="{0BE0B159-EEA1-44BB-93CF-0D696C136540}" sibTransId="{67FD8DFE-D59F-4A3A-AD90-02556C40EBC3}"/>
    <dgm:cxn modelId="{C97E0A37-312B-471B-9CFE-B2592B4D5396}" type="presOf" srcId="{CBDE6E5C-9700-4E1D-BAA2-61A4499F99C5}" destId="{4CEAB68B-ED2C-456F-87DE-781B9D5E2ABD}" srcOrd="0" destOrd="1" presId="urn:microsoft.com/office/officeart/2009/3/layout/StepUpProcess"/>
    <dgm:cxn modelId="{4C398B3F-7A65-4404-916D-056A58071D7D}" type="presOf" srcId="{EA5CEC49-40C0-4D27-840A-5B0ED6F0A3B3}" destId="{E22D33A3-C0EA-4B6D-B7F4-9BBA5907470F}" srcOrd="0" destOrd="0" presId="urn:microsoft.com/office/officeart/2009/3/layout/StepUpProcess"/>
    <dgm:cxn modelId="{A1088242-2972-4DDC-9BAC-DFBC431A5216}" type="presOf" srcId="{B84C84EE-3C1E-4030-A3BA-DD5E56E82383}" destId="{5B6D708D-7753-4B1F-917B-DC3CB19B5DD2}" srcOrd="0" destOrd="1" presId="urn:microsoft.com/office/officeart/2009/3/layout/StepUpProcess"/>
    <dgm:cxn modelId="{97ACF065-4486-4EF2-8AE6-856BCB174FB2}" type="presOf" srcId="{6A301A79-BBB1-4C0C-859A-11F516E76E09}" destId="{4CEAB68B-ED2C-456F-87DE-781B9D5E2ABD}" srcOrd="0" destOrd="0" presId="urn:microsoft.com/office/officeart/2009/3/layout/StepUpProcess"/>
    <dgm:cxn modelId="{AE4A2666-0038-4CF6-ADBF-63D9B12087D1}" srcId="{D0BA0933-9297-4914-A358-46F16C5EE27F}" destId="{1CFAE35B-513E-410E-999C-DDC751586E28}" srcOrd="3" destOrd="0" parTransId="{097AB943-3EBD-48C8-9F02-408B0C44E890}" sibTransId="{69557795-38C1-407B-9838-96522A860D49}"/>
    <dgm:cxn modelId="{101E5A4A-ECA3-4F95-8C20-D9027B8484AB}" type="presOf" srcId="{66FD3665-56F4-499A-8B01-F37D18823E7A}" destId="{5B6D708D-7753-4B1F-917B-DC3CB19B5DD2}" srcOrd="0" destOrd="0" presId="urn:microsoft.com/office/officeart/2009/3/layout/StepUpProcess"/>
    <dgm:cxn modelId="{E948846C-A0D5-4FF5-8595-8D96D5D6A43D}" type="presOf" srcId="{F1A09C30-0C30-40BB-895E-370C196371C2}" destId="{EF58752D-710F-4BB7-844D-B047439EF044}" srcOrd="0" destOrd="1" presId="urn:microsoft.com/office/officeart/2009/3/layout/StepUpProcess"/>
    <dgm:cxn modelId="{AFF13556-90B5-4C2E-AA7F-98DB69ABDAC6}" srcId="{1CFAE35B-513E-410E-999C-DDC751586E28}" destId="{629197FC-BD04-4133-9FE9-AF69892FFDD7}" srcOrd="0" destOrd="0" parTransId="{C03C6A5C-1D73-4AA1-A74B-E4BCFBE92099}" sibTransId="{39188B09-C65B-49AB-A81A-92ACA3B79537}"/>
    <dgm:cxn modelId="{E7140884-24F9-4F13-8EB0-9563331F1602}" srcId="{D0BA0933-9297-4914-A358-46F16C5EE27F}" destId="{EE47952C-FEE1-4FFB-B6E8-73139F573B0E}" srcOrd="4" destOrd="0" parTransId="{43F40803-D989-410B-90AC-6DB86F9DB061}" sibTransId="{7B1B98D1-DA98-449A-8E7C-0DF7DFE36693}"/>
    <dgm:cxn modelId="{8D80AD90-BB6A-4BDF-9767-D01041345C3C}" srcId="{D0BA0933-9297-4914-A358-46F16C5EE27F}" destId="{EA5CEC49-40C0-4D27-840A-5B0ED6F0A3B3}" srcOrd="5" destOrd="0" parTransId="{70A159EE-7AAB-47F2-9551-22F3F4CE156C}" sibTransId="{2BB13295-3F21-4055-862D-B21ED43BE629}"/>
    <dgm:cxn modelId="{1E1A6098-9666-4041-9293-1409FD51AFAF}" srcId="{D0BA0933-9297-4914-A358-46F16C5EE27F}" destId="{6A301A79-BBB1-4C0C-859A-11F516E76E09}" srcOrd="1" destOrd="0" parTransId="{3D25CE17-C80D-4E81-97DA-5F18DA5119A4}" sibTransId="{37151621-E174-4C72-A7A0-A5E8251DE9B1}"/>
    <dgm:cxn modelId="{BDE96A9E-7978-41E7-ABD0-69F6BE766A88}" srcId="{EA5CEC49-40C0-4D27-840A-5B0ED6F0A3B3}" destId="{BCEDC1D2-A11E-477B-8EF1-CEBE1BA03285}" srcOrd="0" destOrd="0" parTransId="{FB07E4AC-D19E-4570-B0F9-EF5F415B7A35}" sibTransId="{4E1BC72C-57B4-4369-85D7-4BDC9BAF164D}"/>
    <dgm:cxn modelId="{A47245A4-3FE1-4DD5-8394-E19C04FA5873}" type="presOf" srcId="{EE47952C-FEE1-4FFB-B6E8-73139F573B0E}" destId="{1BBA7D0B-6070-49DF-B851-90EEC4AE659F}" srcOrd="0" destOrd="0" presId="urn:microsoft.com/office/officeart/2009/3/layout/StepUpProcess"/>
    <dgm:cxn modelId="{701534B7-F7F6-409C-8D4E-73F22A24F07D}" type="presOf" srcId="{74E741EC-EDF6-4481-B3F8-3074CC8F73BA}" destId="{EF58752D-710F-4BB7-844D-B047439EF044}" srcOrd="0" destOrd="0" presId="urn:microsoft.com/office/officeart/2009/3/layout/StepUpProcess"/>
    <dgm:cxn modelId="{B5540CC0-5528-48E8-8375-C6B633697DAA}" type="presOf" srcId="{1CFAE35B-513E-410E-999C-DDC751586E28}" destId="{22D05B60-7502-438E-8CAE-4AA78CA54308}" srcOrd="0" destOrd="0" presId="urn:microsoft.com/office/officeart/2009/3/layout/StepUpProcess"/>
    <dgm:cxn modelId="{2E55BECB-527F-4BF2-889C-AEB678F6863F}" srcId="{D0BA0933-9297-4914-A358-46F16C5EE27F}" destId="{74E741EC-EDF6-4481-B3F8-3074CC8F73BA}" srcOrd="0" destOrd="0" parTransId="{1994B857-96BC-4656-862E-0F3FCB5FFAA0}" sibTransId="{FED46BC3-011F-4DB2-96DD-3DE7B81CDC14}"/>
    <dgm:cxn modelId="{852544CD-2C52-4F0E-B789-CFD7F9131A78}" type="presOf" srcId="{BCEDC1D2-A11E-477B-8EF1-CEBE1BA03285}" destId="{E22D33A3-C0EA-4B6D-B7F4-9BBA5907470F}" srcOrd="0" destOrd="1" presId="urn:microsoft.com/office/officeart/2009/3/layout/StepUpProcess"/>
    <dgm:cxn modelId="{D8A05BD0-8F41-4DB3-A938-D0A377659709}" type="presOf" srcId="{629197FC-BD04-4133-9FE9-AF69892FFDD7}" destId="{22D05B60-7502-438E-8CAE-4AA78CA54308}" srcOrd="0" destOrd="1" presId="urn:microsoft.com/office/officeart/2009/3/layout/StepUpProcess"/>
    <dgm:cxn modelId="{9BE42BD2-AA47-4E63-808A-F565E65BFE58}" srcId="{6A301A79-BBB1-4C0C-859A-11F516E76E09}" destId="{CBDE6E5C-9700-4E1D-BAA2-61A4499F99C5}" srcOrd="0" destOrd="0" parTransId="{87EEF8AB-577F-4B41-AAD7-7B00413A573F}" sibTransId="{E355BC98-24B4-4ADA-886F-BFCCD7FBBDB7}"/>
    <dgm:cxn modelId="{2D99ABDB-A178-4A15-B9EF-5F3B549EC62B}" type="presOf" srcId="{403358A8-612C-4F23-B3E6-C228F4600A23}" destId="{1BBA7D0B-6070-49DF-B851-90EEC4AE659F}" srcOrd="0" destOrd="1" presId="urn:microsoft.com/office/officeart/2009/3/layout/StepUpProcess"/>
    <dgm:cxn modelId="{41A7CE2E-A5C9-426D-ABE3-6718620CA429}" type="presParOf" srcId="{B569A312-FFBA-4F91-8E58-D083EA7D16F7}" destId="{C6A2F221-B545-4339-A9E3-E0935D9AD3D5}" srcOrd="0" destOrd="0" presId="urn:microsoft.com/office/officeart/2009/3/layout/StepUpProcess"/>
    <dgm:cxn modelId="{EA62EA71-C747-4DE4-B4C1-B0D1D5965AA2}" type="presParOf" srcId="{C6A2F221-B545-4339-A9E3-E0935D9AD3D5}" destId="{576834F6-B34A-4E2B-84E9-864E6B8DF2CB}" srcOrd="0" destOrd="0" presId="urn:microsoft.com/office/officeart/2009/3/layout/StepUpProcess"/>
    <dgm:cxn modelId="{542833B3-25AB-43D1-A166-758650F4110F}" type="presParOf" srcId="{C6A2F221-B545-4339-A9E3-E0935D9AD3D5}" destId="{EF58752D-710F-4BB7-844D-B047439EF044}" srcOrd="1" destOrd="0" presId="urn:microsoft.com/office/officeart/2009/3/layout/StepUpProcess"/>
    <dgm:cxn modelId="{FCF35756-C0AA-41A0-BF36-CAC60A419A67}" type="presParOf" srcId="{C6A2F221-B545-4339-A9E3-E0935D9AD3D5}" destId="{294219F8-A5F0-4D58-9E49-1F2B88248502}" srcOrd="2" destOrd="0" presId="urn:microsoft.com/office/officeart/2009/3/layout/StepUpProcess"/>
    <dgm:cxn modelId="{A4608C3F-C561-42D5-B001-7DF238648300}" type="presParOf" srcId="{B569A312-FFBA-4F91-8E58-D083EA7D16F7}" destId="{C0F239C8-77DA-4F0D-A763-2E31C1B424CF}" srcOrd="1" destOrd="0" presId="urn:microsoft.com/office/officeart/2009/3/layout/StepUpProcess"/>
    <dgm:cxn modelId="{50B99D86-2D8A-4CAA-88F7-79FA12BE9C78}" type="presParOf" srcId="{C0F239C8-77DA-4F0D-A763-2E31C1B424CF}" destId="{1C355ADE-4D88-4272-916D-D278FE7DFBF2}" srcOrd="0" destOrd="0" presId="urn:microsoft.com/office/officeart/2009/3/layout/StepUpProcess"/>
    <dgm:cxn modelId="{E7E781F0-407F-41F7-92DC-BB8ADAA89758}" type="presParOf" srcId="{B569A312-FFBA-4F91-8E58-D083EA7D16F7}" destId="{302BE5BD-8E84-4719-9C83-8AA0ECE6478C}" srcOrd="2" destOrd="0" presId="urn:microsoft.com/office/officeart/2009/3/layout/StepUpProcess"/>
    <dgm:cxn modelId="{96A0B49D-AB89-4029-9E45-12230F5DCC48}" type="presParOf" srcId="{302BE5BD-8E84-4719-9C83-8AA0ECE6478C}" destId="{76E69DFA-08C5-469A-9278-3433515B8949}" srcOrd="0" destOrd="0" presId="urn:microsoft.com/office/officeart/2009/3/layout/StepUpProcess"/>
    <dgm:cxn modelId="{F763B031-36FB-4EEB-AE75-2D8F75D8AEE3}" type="presParOf" srcId="{302BE5BD-8E84-4719-9C83-8AA0ECE6478C}" destId="{4CEAB68B-ED2C-456F-87DE-781B9D5E2ABD}" srcOrd="1" destOrd="0" presId="urn:microsoft.com/office/officeart/2009/3/layout/StepUpProcess"/>
    <dgm:cxn modelId="{9BBC2F58-CE6B-4412-BE06-D57836DBEF11}" type="presParOf" srcId="{302BE5BD-8E84-4719-9C83-8AA0ECE6478C}" destId="{8F38CCF3-CC90-47A6-8FC4-A7F43BCB64CD}" srcOrd="2" destOrd="0" presId="urn:microsoft.com/office/officeart/2009/3/layout/StepUpProcess"/>
    <dgm:cxn modelId="{39FDEAC9-A1C7-46CA-B111-690D021C73DE}" type="presParOf" srcId="{B569A312-FFBA-4F91-8E58-D083EA7D16F7}" destId="{6A1B70EB-DA3B-4B74-BF14-3740098FFC2D}" srcOrd="3" destOrd="0" presId="urn:microsoft.com/office/officeart/2009/3/layout/StepUpProcess"/>
    <dgm:cxn modelId="{A7856037-9B3F-4128-BEFF-ACEFA59107EE}" type="presParOf" srcId="{6A1B70EB-DA3B-4B74-BF14-3740098FFC2D}" destId="{ABE00447-D372-4962-9C80-A828381B8999}" srcOrd="0" destOrd="0" presId="urn:microsoft.com/office/officeart/2009/3/layout/StepUpProcess"/>
    <dgm:cxn modelId="{87D4F14D-9150-4918-B30B-51B0D59699E2}" type="presParOf" srcId="{B569A312-FFBA-4F91-8E58-D083EA7D16F7}" destId="{79AA9446-C198-4928-96E5-4697324C5279}" srcOrd="4" destOrd="0" presId="urn:microsoft.com/office/officeart/2009/3/layout/StepUpProcess"/>
    <dgm:cxn modelId="{FF8E7ECB-A01F-42E5-BB4B-08FF9E3D9B0C}" type="presParOf" srcId="{79AA9446-C198-4928-96E5-4697324C5279}" destId="{F081E656-26CF-4416-93FA-3E7762CB293E}" srcOrd="0" destOrd="0" presId="urn:microsoft.com/office/officeart/2009/3/layout/StepUpProcess"/>
    <dgm:cxn modelId="{B35F07DF-B35A-4FDA-8E61-07B604276159}" type="presParOf" srcId="{79AA9446-C198-4928-96E5-4697324C5279}" destId="{5B6D708D-7753-4B1F-917B-DC3CB19B5DD2}" srcOrd="1" destOrd="0" presId="urn:microsoft.com/office/officeart/2009/3/layout/StepUpProcess"/>
    <dgm:cxn modelId="{19DB8DD3-7770-48A3-B728-6120AE2516A3}" type="presParOf" srcId="{79AA9446-C198-4928-96E5-4697324C5279}" destId="{A14FD374-3FD8-4796-8E40-597CB5926237}" srcOrd="2" destOrd="0" presId="urn:microsoft.com/office/officeart/2009/3/layout/StepUpProcess"/>
    <dgm:cxn modelId="{05FBD186-470A-440C-A741-B1C2E37F06A7}" type="presParOf" srcId="{B569A312-FFBA-4F91-8E58-D083EA7D16F7}" destId="{EA674D88-A255-484A-A51B-EEB946094A12}" srcOrd="5" destOrd="0" presId="urn:microsoft.com/office/officeart/2009/3/layout/StepUpProcess"/>
    <dgm:cxn modelId="{1F95A87D-34C2-46DC-BAA4-8072E334AEDA}" type="presParOf" srcId="{EA674D88-A255-484A-A51B-EEB946094A12}" destId="{D8414B76-D136-485B-905A-57B3643CB3C2}" srcOrd="0" destOrd="0" presId="urn:microsoft.com/office/officeart/2009/3/layout/StepUpProcess"/>
    <dgm:cxn modelId="{9CAB8B6B-83D1-402B-8D32-6A7EFF653EE6}" type="presParOf" srcId="{B569A312-FFBA-4F91-8E58-D083EA7D16F7}" destId="{47AFBF2B-CD08-491C-9353-07BAA89EEB15}" srcOrd="6" destOrd="0" presId="urn:microsoft.com/office/officeart/2009/3/layout/StepUpProcess"/>
    <dgm:cxn modelId="{43C666F5-852C-419F-B07D-D3CF226F76DE}" type="presParOf" srcId="{47AFBF2B-CD08-491C-9353-07BAA89EEB15}" destId="{029FA77D-063F-4EA1-899B-AAF308D2907E}" srcOrd="0" destOrd="0" presId="urn:microsoft.com/office/officeart/2009/3/layout/StepUpProcess"/>
    <dgm:cxn modelId="{0F429EEF-BE2A-416A-AF75-1EA8C87D24D4}" type="presParOf" srcId="{47AFBF2B-CD08-491C-9353-07BAA89EEB15}" destId="{22D05B60-7502-438E-8CAE-4AA78CA54308}" srcOrd="1" destOrd="0" presId="urn:microsoft.com/office/officeart/2009/3/layout/StepUpProcess"/>
    <dgm:cxn modelId="{4F07D900-9673-4C50-80EC-537261CE6C32}" type="presParOf" srcId="{47AFBF2B-CD08-491C-9353-07BAA89EEB15}" destId="{3E757A26-9CD0-406F-9281-188F2AF22C16}" srcOrd="2" destOrd="0" presId="urn:microsoft.com/office/officeart/2009/3/layout/StepUpProcess"/>
    <dgm:cxn modelId="{91046247-3ED0-4D55-B0D6-5D8107CFB019}" type="presParOf" srcId="{B569A312-FFBA-4F91-8E58-D083EA7D16F7}" destId="{518C8385-2E14-4AAB-A712-8C0C26F3C4F9}" srcOrd="7" destOrd="0" presId="urn:microsoft.com/office/officeart/2009/3/layout/StepUpProcess"/>
    <dgm:cxn modelId="{89020B92-071A-4870-B158-1EA6C28D7B91}" type="presParOf" srcId="{518C8385-2E14-4AAB-A712-8C0C26F3C4F9}" destId="{334EB735-ECA6-4684-86E9-D58D92310DE8}" srcOrd="0" destOrd="0" presId="urn:microsoft.com/office/officeart/2009/3/layout/StepUpProcess"/>
    <dgm:cxn modelId="{117FB9CF-21EC-4780-B12F-0AB4412054EF}" type="presParOf" srcId="{B569A312-FFBA-4F91-8E58-D083EA7D16F7}" destId="{175071AD-E3B1-4915-97FB-7E16954B1CCF}" srcOrd="8" destOrd="0" presId="urn:microsoft.com/office/officeart/2009/3/layout/StepUpProcess"/>
    <dgm:cxn modelId="{C726FA84-A4F5-4E16-8B65-83A5A19B6B34}" type="presParOf" srcId="{175071AD-E3B1-4915-97FB-7E16954B1CCF}" destId="{10F0783E-CEAC-4528-A9CE-F5F12AEA0CAF}" srcOrd="0" destOrd="0" presId="urn:microsoft.com/office/officeart/2009/3/layout/StepUpProcess"/>
    <dgm:cxn modelId="{45352C3D-84CA-4F77-96A0-3352A3CE06B6}" type="presParOf" srcId="{175071AD-E3B1-4915-97FB-7E16954B1CCF}" destId="{1BBA7D0B-6070-49DF-B851-90EEC4AE659F}" srcOrd="1" destOrd="0" presId="urn:microsoft.com/office/officeart/2009/3/layout/StepUpProcess"/>
    <dgm:cxn modelId="{E8DA8410-EF65-4170-B49C-3E36BD9E186D}" type="presParOf" srcId="{175071AD-E3B1-4915-97FB-7E16954B1CCF}" destId="{7DD5FE25-442E-4098-AE5F-2AC15C54C49D}" srcOrd="2" destOrd="0" presId="urn:microsoft.com/office/officeart/2009/3/layout/StepUpProcess"/>
    <dgm:cxn modelId="{13AEB787-56A2-4363-B0EB-5822934F0525}" type="presParOf" srcId="{B569A312-FFBA-4F91-8E58-D083EA7D16F7}" destId="{FBFDA8F0-30C0-4B5F-A21F-AA0D98632C2A}" srcOrd="9" destOrd="0" presId="urn:microsoft.com/office/officeart/2009/3/layout/StepUpProcess"/>
    <dgm:cxn modelId="{0698FB5E-6361-4B37-ADC2-B24DCFA9CBF9}" type="presParOf" srcId="{FBFDA8F0-30C0-4B5F-A21F-AA0D98632C2A}" destId="{26B0C6A5-FDFF-4A96-9E31-E338CDFA8205}" srcOrd="0" destOrd="0" presId="urn:microsoft.com/office/officeart/2009/3/layout/StepUpProcess"/>
    <dgm:cxn modelId="{16048307-9307-4D1E-B940-A9C6FF2217B5}" type="presParOf" srcId="{B569A312-FFBA-4F91-8E58-D083EA7D16F7}" destId="{CFBB8AE7-7C55-490A-89CF-F96B42CF64BA}" srcOrd="10" destOrd="0" presId="urn:microsoft.com/office/officeart/2009/3/layout/StepUpProcess"/>
    <dgm:cxn modelId="{08C654FC-4C03-49C6-A199-0841C2442E47}" type="presParOf" srcId="{CFBB8AE7-7C55-490A-89CF-F96B42CF64BA}" destId="{938F873E-3EE6-491E-A4CD-F5A8519F686C}" srcOrd="0" destOrd="0" presId="urn:microsoft.com/office/officeart/2009/3/layout/StepUpProcess"/>
    <dgm:cxn modelId="{2E3BE390-1D26-4A84-84EF-FFB7773BA141}" type="presParOf" srcId="{CFBB8AE7-7C55-490A-89CF-F96B42CF64BA}" destId="{E22D33A3-C0EA-4B6D-B7F4-9BBA5907470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C2975-F39B-460F-8B6E-0D7F54AE7CF1}">
      <dsp:nvSpPr>
        <dsp:cNvPr id="0" name=""/>
        <dsp:cNvSpPr/>
      </dsp:nvSpPr>
      <dsp:spPr>
        <a:xfrm rot="16200000">
          <a:off x="-1349660" y="2060050"/>
          <a:ext cx="3132871" cy="32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5528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Strengths</a:t>
          </a:r>
        </a:p>
      </dsp:txBody>
      <dsp:txXfrm>
        <a:off x="-1349660" y="2060050"/>
        <a:ext cx="3132871" cy="323748"/>
      </dsp:txXfrm>
    </dsp:sp>
    <dsp:sp modelId="{0BED897A-A094-457F-8345-B16ADE549D82}">
      <dsp:nvSpPr>
        <dsp:cNvPr id="0" name=""/>
        <dsp:cNvSpPr/>
      </dsp:nvSpPr>
      <dsp:spPr>
        <a:xfrm>
          <a:off x="378649" y="655489"/>
          <a:ext cx="1612610" cy="3132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285528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Robust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Speed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Tamper Proof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Transparency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Privacy Protection</a:t>
          </a:r>
        </a:p>
      </dsp:txBody>
      <dsp:txXfrm>
        <a:off x="378649" y="655489"/>
        <a:ext cx="1612610" cy="3132871"/>
      </dsp:txXfrm>
    </dsp:sp>
    <dsp:sp modelId="{ED7E7165-FDB7-49E9-A8D3-11107C371278}">
      <dsp:nvSpPr>
        <dsp:cNvPr id="0" name=""/>
        <dsp:cNvSpPr/>
      </dsp:nvSpPr>
      <dsp:spPr>
        <a:xfrm>
          <a:off x="54900" y="228141"/>
          <a:ext cx="647496" cy="647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0D5CF08-D2B5-4CBF-821D-D63588BF51FA}">
      <dsp:nvSpPr>
        <dsp:cNvPr id="0" name=""/>
        <dsp:cNvSpPr/>
      </dsp:nvSpPr>
      <dsp:spPr>
        <a:xfrm rot="16200000">
          <a:off x="1012052" y="2060050"/>
          <a:ext cx="3132871" cy="32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5528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Weakness</a:t>
          </a:r>
        </a:p>
      </dsp:txBody>
      <dsp:txXfrm>
        <a:off x="1012052" y="2060050"/>
        <a:ext cx="3132871" cy="323748"/>
      </dsp:txXfrm>
    </dsp:sp>
    <dsp:sp modelId="{01F18F61-4D21-4065-A630-10CBEA53F208}">
      <dsp:nvSpPr>
        <dsp:cNvPr id="0" name=""/>
        <dsp:cNvSpPr/>
      </dsp:nvSpPr>
      <dsp:spPr>
        <a:xfrm>
          <a:off x="2740362" y="655489"/>
          <a:ext cx="1612610" cy="3132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285528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Initial Phase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Volatile Market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Network dependent</a:t>
          </a:r>
        </a:p>
      </dsp:txBody>
      <dsp:txXfrm>
        <a:off x="2740362" y="655489"/>
        <a:ext cx="1612610" cy="3132871"/>
      </dsp:txXfrm>
    </dsp:sp>
    <dsp:sp modelId="{352AA2A9-A810-4ACB-AD8D-ECF3DA554F61}">
      <dsp:nvSpPr>
        <dsp:cNvPr id="0" name=""/>
        <dsp:cNvSpPr/>
      </dsp:nvSpPr>
      <dsp:spPr>
        <a:xfrm>
          <a:off x="2416613" y="228141"/>
          <a:ext cx="647496" cy="64749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8D51F58-FF4F-47DD-8E89-2768D9E913C1}">
      <dsp:nvSpPr>
        <dsp:cNvPr id="0" name=""/>
        <dsp:cNvSpPr/>
      </dsp:nvSpPr>
      <dsp:spPr>
        <a:xfrm rot="16200000">
          <a:off x="3373765" y="2060050"/>
          <a:ext cx="3132871" cy="32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5528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Opportunities</a:t>
          </a:r>
        </a:p>
      </dsp:txBody>
      <dsp:txXfrm>
        <a:off x="3373765" y="2060050"/>
        <a:ext cx="3132871" cy="323748"/>
      </dsp:txXfrm>
    </dsp:sp>
    <dsp:sp modelId="{B1B6D99F-5147-40C4-BE5D-A2451841D40F}">
      <dsp:nvSpPr>
        <dsp:cNvPr id="0" name=""/>
        <dsp:cNvSpPr/>
      </dsp:nvSpPr>
      <dsp:spPr>
        <a:xfrm>
          <a:off x="5102075" y="655489"/>
          <a:ext cx="1612610" cy="3132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285528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Market Potential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User friendly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Tracing Black money</a:t>
          </a:r>
        </a:p>
      </dsp:txBody>
      <dsp:txXfrm>
        <a:off x="5102075" y="655489"/>
        <a:ext cx="1612610" cy="3132871"/>
      </dsp:txXfrm>
    </dsp:sp>
    <dsp:sp modelId="{04EF25B5-4408-43B5-AFA5-2E1C60826B95}">
      <dsp:nvSpPr>
        <dsp:cNvPr id="0" name=""/>
        <dsp:cNvSpPr/>
      </dsp:nvSpPr>
      <dsp:spPr>
        <a:xfrm>
          <a:off x="4778327" y="228141"/>
          <a:ext cx="647496" cy="647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82FD89-E9AF-4302-98AA-ECD888275BD1}">
      <dsp:nvSpPr>
        <dsp:cNvPr id="0" name=""/>
        <dsp:cNvSpPr/>
      </dsp:nvSpPr>
      <dsp:spPr>
        <a:xfrm rot="16200000">
          <a:off x="5735478" y="2060050"/>
          <a:ext cx="3132871" cy="32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5528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Threats</a:t>
          </a:r>
        </a:p>
      </dsp:txBody>
      <dsp:txXfrm>
        <a:off x="5735478" y="2060050"/>
        <a:ext cx="3132871" cy="323748"/>
      </dsp:txXfrm>
    </dsp:sp>
    <dsp:sp modelId="{CA0AEC3A-7B6B-4238-BF82-2A66F280184F}">
      <dsp:nvSpPr>
        <dsp:cNvPr id="0" name=""/>
        <dsp:cNvSpPr/>
      </dsp:nvSpPr>
      <dsp:spPr>
        <a:xfrm>
          <a:off x="7463788" y="655489"/>
          <a:ext cx="1612610" cy="3132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285528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Lack of Awareness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Competitors controlling the market</a:t>
          </a:r>
        </a:p>
      </dsp:txBody>
      <dsp:txXfrm>
        <a:off x="7463788" y="655489"/>
        <a:ext cx="1612610" cy="3132871"/>
      </dsp:txXfrm>
    </dsp:sp>
    <dsp:sp modelId="{6D0F4950-DAA7-494A-8C14-53CA9977FFB2}">
      <dsp:nvSpPr>
        <dsp:cNvPr id="0" name=""/>
        <dsp:cNvSpPr/>
      </dsp:nvSpPr>
      <dsp:spPr>
        <a:xfrm>
          <a:off x="7140040" y="228141"/>
          <a:ext cx="647496" cy="64749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20C3E-7937-451A-B789-3985B0A2C90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Miner 1</a:t>
          </a:r>
        </a:p>
      </dsp:txBody>
      <dsp:txXfrm>
        <a:off x="3457217" y="43863"/>
        <a:ext cx="1213564" cy="760035"/>
      </dsp:txXfrm>
    </dsp:sp>
    <dsp:sp modelId="{3890567A-8512-4E82-815A-14FFD3107FD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6C49D-FB24-4B86-8E91-18EFE6CD01F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Miner 2</a:t>
          </a:r>
        </a:p>
      </dsp:txBody>
      <dsp:txXfrm>
        <a:off x="5337141" y="949187"/>
        <a:ext cx="1213564" cy="760035"/>
      </dsp:txXfrm>
    </dsp:sp>
    <dsp:sp modelId="{121920BE-010C-4816-AFB4-5A5245C17E31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D52337-F62C-4325-A01D-EEFE1312FD28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Miner 3</a:t>
          </a:r>
        </a:p>
      </dsp:txBody>
      <dsp:txXfrm>
        <a:off x="5801443" y="2983430"/>
        <a:ext cx="1213564" cy="760035"/>
      </dsp:txXfrm>
    </dsp:sp>
    <dsp:sp modelId="{C6F0FD87-AFFB-4FB5-A379-5A258295F5DE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6C5EB-01BF-45CB-B083-0DA76458A9A2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Miner 4</a:t>
          </a:r>
        </a:p>
      </dsp:txBody>
      <dsp:txXfrm>
        <a:off x="4500496" y="4614767"/>
        <a:ext cx="1213564" cy="760035"/>
      </dsp:txXfrm>
    </dsp:sp>
    <dsp:sp modelId="{25CB41D2-23C7-4996-AF38-EA412844B600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74F50-64F0-4433-A574-E9F5A0E54621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Miner 5</a:t>
          </a:r>
        </a:p>
      </dsp:txBody>
      <dsp:txXfrm>
        <a:off x="2413938" y="4614767"/>
        <a:ext cx="1213564" cy="760035"/>
      </dsp:txXfrm>
    </dsp:sp>
    <dsp:sp modelId="{34193C1E-5C12-4FF0-88DA-A0C3BD8DADA8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B9E84-20C1-48BE-9078-AC17B8BA50B5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Miner 6</a:t>
          </a:r>
        </a:p>
      </dsp:txBody>
      <dsp:txXfrm>
        <a:off x="1112991" y="2983430"/>
        <a:ext cx="1213564" cy="760035"/>
      </dsp:txXfrm>
    </dsp:sp>
    <dsp:sp modelId="{CF5345C4-86A6-4DA0-AA67-5E27EAC9AA8A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7B46D-1D46-4343-9858-F3C2A731B020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Miner 7</a:t>
          </a:r>
        </a:p>
      </dsp:txBody>
      <dsp:txXfrm>
        <a:off x="1577294" y="949187"/>
        <a:ext cx="1213564" cy="760035"/>
      </dsp:txXfrm>
    </dsp:sp>
    <dsp:sp modelId="{AE90AC8E-CA20-4970-AEBE-AE61809ABAF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834F6-B34A-4E2B-84E9-864E6B8DF2CB}">
      <dsp:nvSpPr>
        <dsp:cNvPr id="0" name=""/>
        <dsp:cNvSpPr/>
      </dsp:nvSpPr>
      <dsp:spPr>
        <a:xfrm rot="5400000">
          <a:off x="354782" y="2636086"/>
          <a:ext cx="1067982" cy="17770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58752D-710F-4BB7-844D-B047439EF044}">
      <dsp:nvSpPr>
        <dsp:cNvPr id="0" name=""/>
        <dsp:cNvSpPr/>
      </dsp:nvSpPr>
      <dsp:spPr>
        <a:xfrm>
          <a:off x="176510" y="3167055"/>
          <a:ext cx="1604374" cy="140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Get Chain Function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Genesis Block Creation</a:t>
          </a:r>
        </a:p>
      </dsp:txBody>
      <dsp:txXfrm>
        <a:off x="176510" y="3167055"/>
        <a:ext cx="1604374" cy="1406328"/>
      </dsp:txXfrm>
    </dsp:sp>
    <dsp:sp modelId="{294219F8-A5F0-4D58-9E49-1F2B88248502}">
      <dsp:nvSpPr>
        <dsp:cNvPr id="0" name=""/>
        <dsp:cNvSpPr/>
      </dsp:nvSpPr>
      <dsp:spPr>
        <a:xfrm>
          <a:off x="1478172" y="2505254"/>
          <a:ext cx="302712" cy="30271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E69DFA-08C5-469A-9278-3433515B8949}">
      <dsp:nvSpPr>
        <dsp:cNvPr id="0" name=""/>
        <dsp:cNvSpPr/>
      </dsp:nvSpPr>
      <dsp:spPr>
        <a:xfrm rot="5400000">
          <a:off x="2318850" y="2150075"/>
          <a:ext cx="1067982" cy="17770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EAB68B-ED2C-456F-87DE-781B9D5E2ABD}">
      <dsp:nvSpPr>
        <dsp:cNvPr id="0" name=""/>
        <dsp:cNvSpPr/>
      </dsp:nvSpPr>
      <dsp:spPr>
        <a:xfrm>
          <a:off x="2140578" y="2681045"/>
          <a:ext cx="1604374" cy="140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Connect Node Function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Connection of 7 miners into interconnected network.</a:t>
          </a:r>
        </a:p>
      </dsp:txBody>
      <dsp:txXfrm>
        <a:off x="2140578" y="2681045"/>
        <a:ext cx="1604374" cy="1406328"/>
      </dsp:txXfrm>
    </dsp:sp>
    <dsp:sp modelId="{8F38CCF3-CC90-47A6-8FC4-A7F43BCB64CD}">
      <dsp:nvSpPr>
        <dsp:cNvPr id="0" name=""/>
        <dsp:cNvSpPr/>
      </dsp:nvSpPr>
      <dsp:spPr>
        <a:xfrm>
          <a:off x="3442240" y="2019243"/>
          <a:ext cx="302712" cy="30271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081E656-26CF-4416-93FA-3E7762CB293E}">
      <dsp:nvSpPr>
        <dsp:cNvPr id="0" name=""/>
        <dsp:cNvSpPr/>
      </dsp:nvSpPr>
      <dsp:spPr>
        <a:xfrm rot="5400000">
          <a:off x="4282918" y="1664065"/>
          <a:ext cx="1067982" cy="17770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6D708D-7753-4B1F-917B-DC3CB19B5DD2}">
      <dsp:nvSpPr>
        <dsp:cNvPr id="0" name=""/>
        <dsp:cNvSpPr/>
      </dsp:nvSpPr>
      <dsp:spPr>
        <a:xfrm>
          <a:off x="4104645" y="2195034"/>
          <a:ext cx="1604374" cy="140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Add Transaction Function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Give Sender, Receiver and amount details to add into memory pool.</a:t>
          </a:r>
        </a:p>
      </dsp:txBody>
      <dsp:txXfrm>
        <a:off x="4104645" y="2195034"/>
        <a:ext cx="1604374" cy="1406328"/>
      </dsp:txXfrm>
    </dsp:sp>
    <dsp:sp modelId="{A14FD374-3FD8-4796-8E40-597CB5926237}">
      <dsp:nvSpPr>
        <dsp:cNvPr id="0" name=""/>
        <dsp:cNvSpPr/>
      </dsp:nvSpPr>
      <dsp:spPr>
        <a:xfrm>
          <a:off x="5406308" y="1533233"/>
          <a:ext cx="302712" cy="30271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FA77D-063F-4EA1-899B-AAF308D2907E}">
      <dsp:nvSpPr>
        <dsp:cNvPr id="0" name=""/>
        <dsp:cNvSpPr/>
      </dsp:nvSpPr>
      <dsp:spPr>
        <a:xfrm rot="5400000">
          <a:off x="6246986" y="1178054"/>
          <a:ext cx="1067982" cy="17770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D05B60-7502-438E-8CAE-4AA78CA54308}">
      <dsp:nvSpPr>
        <dsp:cNvPr id="0" name=""/>
        <dsp:cNvSpPr/>
      </dsp:nvSpPr>
      <dsp:spPr>
        <a:xfrm>
          <a:off x="6068713" y="1709024"/>
          <a:ext cx="1604374" cy="140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Mine Block Function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Default transaction for that particular node.</a:t>
          </a:r>
        </a:p>
      </dsp:txBody>
      <dsp:txXfrm>
        <a:off x="6068713" y="1709024"/>
        <a:ext cx="1604374" cy="1406328"/>
      </dsp:txXfrm>
    </dsp:sp>
    <dsp:sp modelId="{3E757A26-9CD0-406F-9281-188F2AF22C16}">
      <dsp:nvSpPr>
        <dsp:cNvPr id="0" name=""/>
        <dsp:cNvSpPr/>
      </dsp:nvSpPr>
      <dsp:spPr>
        <a:xfrm>
          <a:off x="7370376" y="1047222"/>
          <a:ext cx="302712" cy="30271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F0783E-CEAC-4528-A9CE-F5F12AEA0CAF}">
      <dsp:nvSpPr>
        <dsp:cNvPr id="0" name=""/>
        <dsp:cNvSpPr/>
      </dsp:nvSpPr>
      <dsp:spPr>
        <a:xfrm rot="5400000">
          <a:off x="8211054" y="692044"/>
          <a:ext cx="1067982" cy="17770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BA7D0B-6070-49DF-B851-90EEC4AE659F}">
      <dsp:nvSpPr>
        <dsp:cNvPr id="0" name=""/>
        <dsp:cNvSpPr/>
      </dsp:nvSpPr>
      <dsp:spPr>
        <a:xfrm>
          <a:off x="8032781" y="1223013"/>
          <a:ext cx="1604374" cy="140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Replace Chain Function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Broadcast to other users.</a:t>
          </a:r>
        </a:p>
      </dsp:txBody>
      <dsp:txXfrm>
        <a:off x="8032781" y="1223013"/>
        <a:ext cx="1604374" cy="1406328"/>
      </dsp:txXfrm>
    </dsp:sp>
    <dsp:sp modelId="{7DD5FE25-442E-4098-AE5F-2AC15C54C49D}">
      <dsp:nvSpPr>
        <dsp:cNvPr id="0" name=""/>
        <dsp:cNvSpPr/>
      </dsp:nvSpPr>
      <dsp:spPr>
        <a:xfrm>
          <a:off x="9334444" y="561212"/>
          <a:ext cx="302712" cy="30271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8F873E-3EE6-491E-A4CD-F5A8519F686C}">
      <dsp:nvSpPr>
        <dsp:cNvPr id="0" name=""/>
        <dsp:cNvSpPr/>
      </dsp:nvSpPr>
      <dsp:spPr>
        <a:xfrm rot="5400000">
          <a:off x="10175122" y="206033"/>
          <a:ext cx="1067982" cy="17770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2D33A3-C0EA-4B6D-B7F4-9BBA5907470F}">
      <dsp:nvSpPr>
        <dsp:cNvPr id="0" name=""/>
        <dsp:cNvSpPr/>
      </dsp:nvSpPr>
      <dsp:spPr>
        <a:xfrm>
          <a:off x="9996849" y="737003"/>
          <a:ext cx="1604374" cy="140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Transaction valid Function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Validation of the transaction</a:t>
          </a:r>
        </a:p>
      </dsp:txBody>
      <dsp:txXfrm>
        <a:off x="9996849" y="737003"/>
        <a:ext cx="1604374" cy="140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5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966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29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47765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534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728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54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40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6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8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5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7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7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6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0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4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D291B17-9318-49DB-B28B-6E5994AE95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80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BLOCKCHAIN PROJECT: Group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513" y="2536031"/>
            <a:ext cx="3123783" cy="3671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AKASH SAHOO: B2019061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ANIRUDH NAIK GAUNKER: B2019064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MIMA NATEKAR: B2019080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PRITHA ROY CHOUDHURY: B2019089</a:t>
            </a:r>
          </a:p>
        </p:txBody>
      </p:sp>
      <p:pic>
        <p:nvPicPr>
          <p:cNvPr id="2050" name="Picture 2" descr="The 5 Biggest Trends In Cryptocurrency For 2020 - CFO">
            <a:extLst>
              <a:ext uri="{FF2B5EF4-FFF2-40B4-BE49-F238E27FC236}">
                <a16:creationId xmlns:a16="http://schemas.microsoft.com/office/drawing/2014/main" id="{14D80B32-F4D9-43BF-A991-B324CF917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r="6906" b="2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FA3F-50CA-42E8-BC75-A3981A90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tx2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BEBD3-960C-45AE-AF25-BEF127AB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tx2"/>
                </a:solidFill>
              </a:rPr>
              <a:t>Indian Government has approached a team of Blockchain Developers to create a secure crypto currency which will be monitored by the government for a approval system for verification of individual transactions,</a:t>
            </a:r>
          </a:p>
          <a:p>
            <a:r>
              <a:rPr lang="en-IN">
                <a:solidFill>
                  <a:schemeClr val="tx2"/>
                </a:solidFill>
              </a:rPr>
              <a:t>Salient features which were demanded by the Govt Authorities are as follows:</a:t>
            </a:r>
          </a:p>
          <a:p>
            <a:pPr lvl="1"/>
            <a:r>
              <a:rPr lang="en-IN">
                <a:solidFill>
                  <a:schemeClr val="tx2"/>
                </a:solidFill>
              </a:rPr>
              <a:t>Strong Cryptography security.</a:t>
            </a:r>
          </a:p>
          <a:p>
            <a:pPr lvl="1"/>
            <a:r>
              <a:rPr lang="en-IN">
                <a:solidFill>
                  <a:schemeClr val="tx2"/>
                </a:solidFill>
              </a:rPr>
              <a:t>Traceability of transactions</a:t>
            </a:r>
          </a:p>
          <a:p>
            <a:pPr lvl="1"/>
            <a:r>
              <a:rPr lang="en-IN">
                <a:solidFill>
                  <a:schemeClr val="tx2"/>
                </a:solidFill>
              </a:rPr>
              <a:t>Decentralized Peer-to-Peer secure transactions</a:t>
            </a:r>
          </a:p>
        </p:txBody>
      </p:sp>
      <p:pic>
        <p:nvPicPr>
          <p:cNvPr id="1026" name="Picture 2" descr="Government of India❄ (@GovtOfIndia_) | Twitter">
            <a:extLst>
              <a:ext uri="{FF2B5EF4-FFF2-40B4-BE49-F238E27FC236}">
                <a16:creationId xmlns:a16="http://schemas.microsoft.com/office/drawing/2014/main" id="{82F8079C-14BE-4DF5-8007-DFCC0D733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5" r="11119"/>
          <a:stretch/>
        </p:blipFill>
        <p:spPr bwMode="auto">
          <a:xfrm>
            <a:off x="7521283" y="10"/>
            <a:ext cx="46707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45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FA3F-50CA-42E8-BC75-A3981A90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SWOT ANALYSIS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31A8505-B38D-4AFB-90E1-106CEF911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04999"/>
              </p:ext>
            </p:extLst>
          </p:nvPr>
        </p:nvGraphicFramePr>
        <p:xfrm>
          <a:off x="1530350" y="1984249"/>
          <a:ext cx="9131300" cy="4016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3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tcoin Blockchain and Cryptocurrencies – Fad or Future?">
            <a:extLst>
              <a:ext uri="{FF2B5EF4-FFF2-40B4-BE49-F238E27FC236}">
                <a16:creationId xmlns:a16="http://schemas.microsoft.com/office/drawing/2014/main" id="{21835CBF-30AE-424F-8922-7079D3741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12192000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3D7C-75F6-4F25-B0AA-69F68622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Bharat Coin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152B-1D35-4D03-A338-52E3C3CC9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1400" b="1" dirty="0"/>
              <a:t>Proof Of Work</a:t>
            </a:r>
          </a:p>
          <a:p>
            <a:pPr lvl="1"/>
            <a:r>
              <a:rPr lang="en-IN" b="1" dirty="0"/>
              <a:t>SHA512 Hash Algorithm</a:t>
            </a:r>
          </a:p>
          <a:p>
            <a:r>
              <a:rPr lang="en-IN" sz="1400" b="1" dirty="0"/>
              <a:t>Transaction Details</a:t>
            </a:r>
          </a:p>
          <a:p>
            <a:pPr lvl="1"/>
            <a:r>
              <a:rPr lang="en-IN" b="1" dirty="0"/>
              <a:t>Sender Name</a:t>
            </a:r>
          </a:p>
          <a:p>
            <a:pPr lvl="1"/>
            <a:r>
              <a:rPr lang="en-IN" b="1" dirty="0"/>
              <a:t>Sender PAN Details</a:t>
            </a:r>
          </a:p>
          <a:p>
            <a:pPr lvl="1"/>
            <a:r>
              <a:rPr lang="en-IN" b="1" dirty="0"/>
              <a:t>Receiver Name</a:t>
            </a:r>
          </a:p>
          <a:p>
            <a:pPr lvl="1"/>
            <a:r>
              <a:rPr lang="en-IN" b="1" dirty="0"/>
              <a:t>Receiver PAN Details</a:t>
            </a:r>
          </a:p>
          <a:p>
            <a:pPr lvl="1"/>
            <a:r>
              <a:rPr lang="en-IN" b="1" dirty="0"/>
              <a:t>Amount</a:t>
            </a:r>
          </a:p>
          <a:p>
            <a:r>
              <a:rPr lang="en-IN" sz="1400" b="1" dirty="0"/>
              <a:t>Network of 7 Miners</a:t>
            </a:r>
          </a:p>
          <a:p>
            <a:r>
              <a:rPr lang="en-IN" sz="1400" b="1" dirty="0"/>
              <a:t>Secured By PAN Verification</a:t>
            </a:r>
          </a:p>
          <a:p>
            <a:pPr lvl="1"/>
            <a:r>
              <a:rPr lang="en-IN" b="1" dirty="0"/>
              <a:t>Created a Database for Secured Transactions</a:t>
            </a:r>
          </a:p>
          <a:p>
            <a:endParaRPr lang="en-IN" sz="14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C5671-1E2E-411D-B7F2-1BD4E5FC29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419915"/>
              </p:ext>
            </p:extLst>
          </p:nvPr>
        </p:nvGraphicFramePr>
        <p:xfrm>
          <a:off x="4432300" y="8826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883087-204A-4044-9C96-AEF6898EB804}"/>
              </a:ext>
            </a:extLst>
          </p:cNvPr>
          <p:cNvCxnSpPr>
            <a:cxnSpLocks/>
          </p:cNvCxnSpPr>
          <p:nvPr/>
        </p:nvCxnSpPr>
        <p:spPr>
          <a:xfrm flipH="1">
            <a:off x="7248526" y="1733550"/>
            <a:ext cx="1247774" cy="4667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98E62D-D642-48ED-BE15-66D890362CA5}"/>
              </a:ext>
            </a:extLst>
          </p:cNvPr>
          <p:cNvCxnSpPr>
            <a:cxnSpLocks/>
          </p:cNvCxnSpPr>
          <p:nvPr/>
        </p:nvCxnSpPr>
        <p:spPr>
          <a:xfrm flipH="1">
            <a:off x="6753226" y="1733550"/>
            <a:ext cx="1743074" cy="24245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7C97D2-AC6F-4178-92DC-B12A717DC1D4}"/>
              </a:ext>
            </a:extLst>
          </p:cNvPr>
          <p:cNvCxnSpPr>
            <a:cxnSpLocks/>
          </p:cNvCxnSpPr>
          <p:nvPr/>
        </p:nvCxnSpPr>
        <p:spPr>
          <a:xfrm flipH="1">
            <a:off x="7419975" y="1733550"/>
            <a:ext cx="1076325" cy="3752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74652-0195-44DD-9C8A-5A7AE7927453}"/>
              </a:ext>
            </a:extLst>
          </p:cNvPr>
          <p:cNvCxnSpPr>
            <a:cxnSpLocks/>
          </p:cNvCxnSpPr>
          <p:nvPr/>
        </p:nvCxnSpPr>
        <p:spPr>
          <a:xfrm>
            <a:off x="8496300" y="1733550"/>
            <a:ext cx="1019175" cy="3752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9A60BA-C98B-4742-AB7B-86281BD17CBA}"/>
              </a:ext>
            </a:extLst>
          </p:cNvPr>
          <p:cNvCxnSpPr>
            <a:cxnSpLocks/>
          </p:cNvCxnSpPr>
          <p:nvPr/>
        </p:nvCxnSpPr>
        <p:spPr>
          <a:xfrm>
            <a:off x="8496300" y="1733550"/>
            <a:ext cx="1704975" cy="24245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F6637E-C49A-4F2D-9972-E3FE91BB9096}"/>
              </a:ext>
            </a:extLst>
          </p:cNvPr>
          <p:cNvCxnSpPr>
            <a:cxnSpLocks/>
          </p:cNvCxnSpPr>
          <p:nvPr/>
        </p:nvCxnSpPr>
        <p:spPr>
          <a:xfrm>
            <a:off x="8496300" y="1727808"/>
            <a:ext cx="1190625" cy="472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D4910C-7384-4D6E-8637-A9B503103659}"/>
              </a:ext>
            </a:extLst>
          </p:cNvPr>
          <p:cNvCxnSpPr>
            <a:cxnSpLocks/>
          </p:cNvCxnSpPr>
          <p:nvPr/>
        </p:nvCxnSpPr>
        <p:spPr>
          <a:xfrm>
            <a:off x="7248526" y="2200275"/>
            <a:ext cx="24383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071AE9-4F06-4447-8183-578C7067E242}"/>
              </a:ext>
            </a:extLst>
          </p:cNvPr>
          <p:cNvCxnSpPr>
            <a:cxnSpLocks/>
          </p:cNvCxnSpPr>
          <p:nvPr/>
        </p:nvCxnSpPr>
        <p:spPr>
          <a:xfrm flipV="1">
            <a:off x="6753226" y="2200275"/>
            <a:ext cx="2933699" cy="19519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54E59D-A19B-4986-9EB7-615E9B342EBA}"/>
              </a:ext>
            </a:extLst>
          </p:cNvPr>
          <p:cNvCxnSpPr>
            <a:cxnSpLocks/>
          </p:cNvCxnSpPr>
          <p:nvPr/>
        </p:nvCxnSpPr>
        <p:spPr>
          <a:xfrm flipV="1">
            <a:off x="7419975" y="2206017"/>
            <a:ext cx="2266950" cy="32803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3EA693-DDC4-44D1-BEA9-AAD3C914E6D6}"/>
              </a:ext>
            </a:extLst>
          </p:cNvPr>
          <p:cNvCxnSpPr>
            <a:cxnSpLocks/>
          </p:cNvCxnSpPr>
          <p:nvPr/>
        </p:nvCxnSpPr>
        <p:spPr>
          <a:xfrm flipV="1">
            <a:off x="9544050" y="2206017"/>
            <a:ext cx="142875" cy="32803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FC8557-3AC0-417F-A7F0-E52D9CEDBE07}"/>
              </a:ext>
            </a:extLst>
          </p:cNvPr>
          <p:cNvCxnSpPr>
            <a:cxnSpLocks/>
          </p:cNvCxnSpPr>
          <p:nvPr/>
        </p:nvCxnSpPr>
        <p:spPr>
          <a:xfrm flipH="1" flipV="1">
            <a:off x="9696450" y="2200275"/>
            <a:ext cx="504825" cy="19519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77E34E-01F4-4CCD-BE56-54E62500C28E}"/>
              </a:ext>
            </a:extLst>
          </p:cNvPr>
          <p:cNvCxnSpPr>
            <a:cxnSpLocks/>
          </p:cNvCxnSpPr>
          <p:nvPr/>
        </p:nvCxnSpPr>
        <p:spPr>
          <a:xfrm flipH="1" flipV="1">
            <a:off x="7337425" y="2254635"/>
            <a:ext cx="2832057" cy="18975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94C708-7391-4803-B200-BBDEE2558CDC}"/>
              </a:ext>
            </a:extLst>
          </p:cNvPr>
          <p:cNvCxnSpPr>
            <a:cxnSpLocks/>
          </p:cNvCxnSpPr>
          <p:nvPr/>
        </p:nvCxnSpPr>
        <p:spPr>
          <a:xfrm flipH="1" flipV="1">
            <a:off x="6743701" y="4152201"/>
            <a:ext cx="3425781" cy="11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4C3625-EA5B-4806-AC13-CA486B82DD47}"/>
              </a:ext>
            </a:extLst>
          </p:cNvPr>
          <p:cNvCxnSpPr>
            <a:cxnSpLocks/>
          </p:cNvCxnSpPr>
          <p:nvPr/>
        </p:nvCxnSpPr>
        <p:spPr>
          <a:xfrm flipH="1">
            <a:off x="7419975" y="4163848"/>
            <a:ext cx="2749507" cy="13167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C856B7-FC81-48DB-A330-743A0F74DCA5}"/>
              </a:ext>
            </a:extLst>
          </p:cNvPr>
          <p:cNvCxnSpPr>
            <a:cxnSpLocks/>
          </p:cNvCxnSpPr>
          <p:nvPr/>
        </p:nvCxnSpPr>
        <p:spPr>
          <a:xfrm flipH="1">
            <a:off x="9567885" y="4146378"/>
            <a:ext cx="601597" cy="13341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C6EB6A1-3A91-49A8-B789-F7DF2929E6FF}"/>
              </a:ext>
            </a:extLst>
          </p:cNvPr>
          <p:cNvCxnSpPr>
            <a:cxnSpLocks/>
          </p:cNvCxnSpPr>
          <p:nvPr/>
        </p:nvCxnSpPr>
        <p:spPr>
          <a:xfrm>
            <a:off x="7304110" y="2254635"/>
            <a:ext cx="2208147" cy="32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38AE6B-53A1-43F0-A764-B8EA684393F9}"/>
              </a:ext>
            </a:extLst>
          </p:cNvPr>
          <p:cNvCxnSpPr>
            <a:cxnSpLocks/>
          </p:cNvCxnSpPr>
          <p:nvPr/>
        </p:nvCxnSpPr>
        <p:spPr>
          <a:xfrm>
            <a:off x="6753226" y="4200819"/>
            <a:ext cx="2759031" cy="12214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8DCDB10-FA5D-40A4-A577-3D965B3843E2}"/>
              </a:ext>
            </a:extLst>
          </p:cNvPr>
          <p:cNvCxnSpPr>
            <a:cxnSpLocks/>
          </p:cNvCxnSpPr>
          <p:nvPr/>
        </p:nvCxnSpPr>
        <p:spPr>
          <a:xfrm flipH="1" flipV="1">
            <a:off x="7294585" y="2248729"/>
            <a:ext cx="125390" cy="3210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50C6C21-9E5D-4D3B-9EFE-93DC091BCE5D}"/>
              </a:ext>
            </a:extLst>
          </p:cNvPr>
          <p:cNvCxnSpPr>
            <a:cxnSpLocks/>
          </p:cNvCxnSpPr>
          <p:nvPr/>
        </p:nvCxnSpPr>
        <p:spPr>
          <a:xfrm flipV="1">
            <a:off x="6774766" y="2286505"/>
            <a:ext cx="504922" cy="1951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A63089-3BBC-46EC-A2C6-B5A124F9976C}"/>
              </a:ext>
            </a:extLst>
          </p:cNvPr>
          <p:cNvCxnSpPr>
            <a:cxnSpLocks/>
          </p:cNvCxnSpPr>
          <p:nvPr/>
        </p:nvCxnSpPr>
        <p:spPr>
          <a:xfrm flipH="1" flipV="1">
            <a:off x="6784950" y="4250242"/>
            <a:ext cx="658860" cy="1202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12B0AAC-A116-40F0-B93D-1D09D9F52762}"/>
              </a:ext>
            </a:extLst>
          </p:cNvPr>
          <p:cNvCxnSpPr>
            <a:cxnSpLocks/>
          </p:cNvCxnSpPr>
          <p:nvPr/>
        </p:nvCxnSpPr>
        <p:spPr>
          <a:xfrm>
            <a:off x="7443810" y="5459226"/>
            <a:ext cx="20684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95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2DC2-52FC-4109-82B6-95A3A117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IN" sz="2400" dirty="0">
                <a:solidFill>
                  <a:srgbClr val="FFFFFF"/>
                </a:solidFill>
              </a:rPr>
              <a:t>BLOCKCHAIN IMPLEMENTATION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F1369C-A2F7-4EEF-A8F7-7F75105DD6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952062"/>
              </p:ext>
            </p:extLst>
          </p:nvPr>
        </p:nvGraphicFramePr>
        <p:xfrm>
          <a:off x="314325" y="1209675"/>
          <a:ext cx="11601449" cy="5133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8581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2DC2-52FC-4109-82B6-95A3A117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IN" sz="2400" dirty="0">
                <a:solidFill>
                  <a:srgbClr val="FFFFFF"/>
                </a:solidFill>
              </a:rPr>
              <a:t>BLOCKCHAIN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9B611-4C76-474A-8D63-2CCE84F7D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ADD TRANSACTION (Valid)</a:t>
            </a:r>
          </a:p>
          <a:p>
            <a:pPr lvl="1"/>
            <a:r>
              <a:rPr lang="en-IN" dirty="0">
                <a:solidFill>
                  <a:srgbClr val="FFFFFF"/>
                </a:solidFill>
              </a:rPr>
              <a:t>Created a Database of 10 PAN Cards</a:t>
            </a:r>
          </a:p>
          <a:p>
            <a:pPr lvl="1"/>
            <a:r>
              <a:rPr lang="en-IN" dirty="0">
                <a:solidFill>
                  <a:srgbClr val="FFFFFF"/>
                </a:solidFill>
              </a:rPr>
              <a:t>If entered PAN details are valid, then only it will be added to the block.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64271A-2BE3-40FD-9102-DE2169158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50005"/>
              </p:ext>
            </p:extLst>
          </p:nvPr>
        </p:nvGraphicFramePr>
        <p:xfrm>
          <a:off x="4238625" y="2003944"/>
          <a:ext cx="2538412" cy="267839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128183">
                  <a:extLst>
                    <a:ext uri="{9D8B030D-6E8A-4147-A177-3AD203B41FA5}">
                      <a16:colId xmlns:a16="http://schemas.microsoft.com/office/drawing/2014/main" val="2325479793"/>
                    </a:ext>
                  </a:extLst>
                </a:gridCol>
                <a:gridCol w="1410229">
                  <a:extLst>
                    <a:ext uri="{9D8B030D-6E8A-4147-A177-3AD203B41FA5}">
                      <a16:colId xmlns:a16="http://schemas.microsoft.com/office/drawing/2014/main" val="2785507940"/>
                    </a:ext>
                  </a:extLst>
                </a:gridCol>
              </a:tblGrid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NAME</a:t>
                      </a:r>
                      <a:endParaRPr lang="en-IN" sz="1100" b="1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PAN DETAILS</a:t>
                      </a:r>
                      <a:endParaRPr lang="en-IN" sz="1100" b="1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4636529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Akash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EZCPS2002R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2987094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Anirudh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EZCPS3003R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0090859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Pritha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EZCPS4004R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77577018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Mima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EZCPS5005R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69675777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Virat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EZCPS6006R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6937991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Sachin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EZCPS7007R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04282658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Suresh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EZCPS8008R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6005509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Ryan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EZCPS9009R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5915087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Elon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EZCPS1001R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971050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D5AD9B0-D75A-4C83-AE01-9695F356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395" y="1281628"/>
            <a:ext cx="4786878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10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2DC2-52FC-4109-82B6-95A3A117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IN" sz="2400" dirty="0">
                <a:solidFill>
                  <a:srgbClr val="FFFFFF"/>
                </a:solidFill>
              </a:rPr>
              <a:t>BLOCKCHAIN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9B611-4C76-474A-8D63-2CCE84F7D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ADD TRANSACTION (Invalid)</a:t>
            </a:r>
          </a:p>
          <a:p>
            <a:pPr lvl="1"/>
            <a:r>
              <a:rPr lang="en-IN" dirty="0">
                <a:solidFill>
                  <a:srgbClr val="FFFFFF"/>
                </a:solidFill>
              </a:rPr>
              <a:t>Created a Database of 10 PAN Cards</a:t>
            </a:r>
          </a:p>
          <a:p>
            <a:pPr lvl="1"/>
            <a:r>
              <a:rPr lang="en-IN" dirty="0">
                <a:solidFill>
                  <a:srgbClr val="FFFFFF"/>
                </a:solidFill>
              </a:rPr>
              <a:t>If entered PAN details are not valid, then it will show error.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64271A-2BE3-40FD-9102-DE2169158BFD}"/>
              </a:ext>
            </a:extLst>
          </p:cNvPr>
          <p:cNvGraphicFramePr>
            <a:graphicFrameLocks noGrp="1"/>
          </p:cNvGraphicFramePr>
          <p:nvPr/>
        </p:nvGraphicFramePr>
        <p:xfrm>
          <a:off x="4238625" y="2003944"/>
          <a:ext cx="2538412" cy="267839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128183">
                  <a:extLst>
                    <a:ext uri="{9D8B030D-6E8A-4147-A177-3AD203B41FA5}">
                      <a16:colId xmlns:a16="http://schemas.microsoft.com/office/drawing/2014/main" val="2325479793"/>
                    </a:ext>
                  </a:extLst>
                </a:gridCol>
                <a:gridCol w="1410229">
                  <a:extLst>
                    <a:ext uri="{9D8B030D-6E8A-4147-A177-3AD203B41FA5}">
                      <a16:colId xmlns:a16="http://schemas.microsoft.com/office/drawing/2014/main" val="2785507940"/>
                    </a:ext>
                  </a:extLst>
                </a:gridCol>
              </a:tblGrid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NAME</a:t>
                      </a:r>
                      <a:endParaRPr lang="en-IN" sz="1100" b="1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PAN DETAILS</a:t>
                      </a:r>
                      <a:endParaRPr lang="en-IN" sz="1100" b="1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4636529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Akash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EZCPS2002R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2987094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Anirudh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EZCPS3003R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0090859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Pritha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EZCPS4004R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77577018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Mima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EZCPS5005R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69675777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Virat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EZCPS6006R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6937991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Sachin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EZCPS7007R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04282658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Suresh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EZCPS8008R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6005509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Ryan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EZCPS9009R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5915087"/>
                  </a:ext>
                </a:extLst>
              </a:tr>
              <a:tr h="26783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Elon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EZCPS1001R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971050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2CA9C55-17DF-4A8C-9AE5-32863C3E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395" y="1138237"/>
            <a:ext cx="5000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3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tcoin Blockchain and Cryptocurrencies – Fad or Future?">
            <a:extLst>
              <a:ext uri="{FF2B5EF4-FFF2-40B4-BE49-F238E27FC236}">
                <a16:creationId xmlns:a16="http://schemas.microsoft.com/office/drawing/2014/main" id="{21835CBF-30AE-424F-8922-7079D3741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12192000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E3D7C-75F6-4F25-B0AA-69F68622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152B-1D35-4D03-A338-52E3C3CC9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b="1" dirty="0"/>
              <a:t>Secured and Encrypted network.</a:t>
            </a:r>
          </a:p>
          <a:p>
            <a:r>
              <a:rPr lang="en-IN" sz="2400" b="1" dirty="0"/>
              <a:t>Virtual Currency has high market potential globally. So, the Government should introduce crypto currencies.</a:t>
            </a:r>
          </a:p>
          <a:p>
            <a:r>
              <a:rPr lang="en-IN" sz="2400" b="1" dirty="0"/>
              <a:t>Moving away from physical cash to complete electronic money based system should have a technology that is resilient.</a:t>
            </a:r>
          </a:p>
          <a:p>
            <a:r>
              <a:rPr lang="en-IN" sz="2400" b="1" dirty="0"/>
              <a:t> It can be added as an alternate source of income for the Govt. by introducing taxes provided Bharat Coin is considered as a capital asset.</a:t>
            </a:r>
          </a:p>
        </p:txBody>
      </p:sp>
    </p:spTree>
    <p:extLst>
      <p:ext uri="{BB962C8B-B14F-4D97-AF65-F5344CB8AC3E}">
        <p14:creationId xmlns:p14="http://schemas.microsoft.com/office/powerpoint/2010/main" val="116674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5 Biggest Trends In Cryptocurrency For 2020 - CFO">
            <a:extLst>
              <a:ext uri="{FF2B5EF4-FFF2-40B4-BE49-F238E27FC236}">
                <a16:creationId xmlns:a16="http://schemas.microsoft.com/office/drawing/2014/main" id="{4C9E998A-6380-4E5E-AE8B-8A59E5428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8"/>
          <a:stretch/>
        </p:blipFill>
        <p:spPr bwMode="auto">
          <a:xfrm>
            <a:off x="20" y="-15239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DAFF-B464-434C-9691-CBEB7A93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/>
              <a:t>THANK YOU</a:t>
            </a:r>
          </a:p>
          <a:p>
            <a:pPr marL="0" indent="0">
              <a:buNone/>
            </a:pPr>
            <a:endParaRPr lang="en-IN" sz="4000" dirty="0"/>
          </a:p>
          <a:p>
            <a:pPr marL="0" indent="0">
              <a:buNone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521727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187</TotalTime>
  <Words>397</Words>
  <Application>Microsoft Office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Calisto MT</vt:lpstr>
      <vt:lpstr>Wingdings 2</vt:lpstr>
      <vt:lpstr>Slate</vt:lpstr>
      <vt:lpstr>BLOCKCHAIN PROJECT: Group 6</vt:lpstr>
      <vt:lpstr>PROBLEM STATEMENT</vt:lpstr>
      <vt:lpstr>SWOT ANALYSIS</vt:lpstr>
      <vt:lpstr>Bharat Coin Features</vt:lpstr>
      <vt:lpstr>BLOCKCHAIN IMPLEMENTATION</vt:lpstr>
      <vt:lpstr>BLOCKCHAIN IMPLEMENTATION</vt:lpstr>
      <vt:lpstr>BLOCKCHAIN IMPLEMENTATION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PROJECT</dc:title>
  <dc:creator>akash sahoo</dc:creator>
  <cp:lastModifiedBy>akash sahoo</cp:lastModifiedBy>
  <cp:revision>33</cp:revision>
  <dcterms:created xsi:type="dcterms:W3CDTF">2021-02-28T08:44:52Z</dcterms:created>
  <dcterms:modified xsi:type="dcterms:W3CDTF">2021-03-01T09:58:00Z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